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6858000" cx="12192000"/>
  <p:notesSz cx="6858000" cy="9144000"/>
  <p:embeddedFontLst>
    <p:embeddedFont>
      <p:font typeface="Merriweather Sans"/>
      <p:regular r:id="rId32"/>
      <p:bold r:id="rId33"/>
      <p:italic r:id="rId34"/>
      <p:boldItalic r:id="rId35"/>
    </p:embeddedFont>
    <p:embeddedFont>
      <p:font typeface="Raleway"/>
      <p:regular r:id="rId36"/>
      <p:bold r:id="rId37"/>
      <p:italic r:id="rId38"/>
      <p:boldItalic r:id="rId39"/>
    </p:embeddedFont>
    <p:embeddedFont>
      <p:font typeface="Lobster"/>
      <p:regular r:id="rId40"/>
    </p:embeddedFont>
    <p:embeddedFont>
      <p:font typeface="Lato"/>
      <p:regular r:id="rId41"/>
      <p:bold r:id="rId42"/>
      <p:italic r:id="rId43"/>
      <p:boldItalic r:id="rId44"/>
    </p:embeddedFont>
    <p:embeddedFont>
      <p:font typeface="Cabin"/>
      <p:regular r:id="rId45"/>
      <p:bold r:id="rId46"/>
      <p:italic r:id="rId47"/>
      <p:boldItalic r:id="rId48"/>
    </p:embeddedFont>
    <p:embeddedFont>
      <p:font typeface="Encode Sans Semi Condensed"/>
      <p:regular r:id="rId49"/>
      <p:bold r:id="rId50"/>
    </p:embeddedFont>
    <p:embeddedFont>
      <p:font typeface="Open Sans ExtraBold"/>
      <p:bold r:id="rId51"/>
      <p:boldItalic r:id="rId52"/>
    </p:embeddedFont>
    <p:embeddedFont>
      <p:font typeface="Open Sans Medium"/>
      <p:regular r:id="rId53"/>
      <p:bold r:id="rId54"/>
      <p:italic r:id="rId55"/>
      <p:boldItalic r:id="rId56"/>
    </p:embeddedFont>
    <p:embeddedFont>
      <p:font typeface="Open Sans"/>
      <p:regular r:id="rId57"/>
      <p:bold r:id="rId58"/>
      <p:italic r:id="rId59"/>
      <p:boldItalic r:id="rId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1" roundtripDataSignature="AMtx7mieDY3amtgZ68/SshEm6g/wwR8Lq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obster-regular.fntdata"/><Relationship Id="rId42" Type="http://schemas.openxmlformats.org/officeDocument/2006/relationships/font" Target="fonts/Lato-bold.fntdata"/><Relationship Id="rId41" Type="http://schemas.openxmlformats.org/officeDocument/2006/relationships/font" Target="fonts/Lato-regular.fntdata"/><Relationship Id="rId44" Type="http://schemas.openxmlformats.org/officeDocument/2006/relationships/font" Target="fonts/Lato-boldItalic.fntdata"/><Relationship Id="rId43" Type="http://schemas.openxmlformats.org/officeDocument/2006/relationships/font" Target="fonts/Lato-italic.fntdata"/><Relationship Id="rId46" Type="http://schemas.openxmlformats.org/officeDocument/2006/relationships/font" Target="fonts/Cabin-bold.fntdata"/><Relationship Id="rId45" Type="http://schemas.openxmlformats.org/officeDocument/2006/relationships/font" Target="fonts/Cabin-regular.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font" Target="fonts/Cabin-boldItalic.fntdata"/><Relationship Id="rId47" Type="http://schemas.openxmlformats.org/officeDocument/2006/relationships/font" Target="fonts/Cabin-italic.fntdata"/><Relationship Id="rId49" Type="http://schemas.openxmlformats.org/officeDocument/2006/relationships/font" Target="fonts/EncodeSansSemiCondensed-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font" Target="fonts/MerriweatherSans-bold.fntdata"/><Relationship Id="rId32" Type="http://schemas.openxmlformats.org/officeDocument/2006/relationships/font" Target="fonts/MerriweatherSans-regular.fntdata"/><Relationship Id="rId35" Type="http://schemas.openxmlformats.org/officeDocument/2006/relationships/font" Target="fonts/MerriweatherSans-boldItalic.fntdata"/><Relationship Id="rId34" Type="http://schemas.openxmlformats.org/officeDocument/2006/relationships/font" Target="fonts/MerriweatherSans-italic.fntdata"/><Relationship Id="rId37" Type="http://schemas.openxmlformats.org/officeDocument/2006/relationships/font" Target="fonts/Raleway-bold.fntdata"/><Relationship Id="rId36" Type="http://schemas.openxmlformats.org/officeDocument/2006/relationships/font" Target="fonts/Raleway-regular.fntdata"/><Relationship Id="rId39" Type="http://schemas.openxmlformats.org/officeDocument/2006/relationships/font" Target="fonts/Raleway-boldItalic.fntdata"/><Relationship Id="rId38" Type="http://schemas.openxmlformats.org/officeDocument/2006/relationships/font" Target="fonts/Raleway-italic.fntdata"/><Relationship Id="rId61" Type="http://customschemas.google.com/relationships/presentationmetadata" Target="meta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OpenSans-bold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OpenSansExtraBold-bold.fntdata"/><Relationship Id="rId50" Type="http://schemas.openxmlformats.org/officeDocument/2006/relationships/font" Target="fonts/EncodeSansSemiCondensed-bold.fntdata"/><Relationship Id="rId53" Type="http://schemas.openxmlformats.org/officeDocument/2006/relationships/font" Target="fonts/OpenSansMedium-regular.fntdata"/><Relationship Id="rId52" Type="http://schemas.openxmlformats.org/officeDocument/2006/relationships/font" Target="fonts/OpenSansExtraBold-boldItalic.fntdata"/><Relationship Id="rId11" Type="http://schemas.openxmlformats.org/officeDocument/2006/relationships/slide" Target="slides/slide6.xml"/><Relationship Id="rId55" Type="http://schemas.openxmlformats.org/officeDocument/2006/relationships/font" Target="fonts/OpenSansMedium-italic.fntdata"/><Relationship Id="rId10" Type="http://schemas.openxmlformats.org/officeDocument/2006/relationships/slide" Target="slides/slide5.xml"/><Relationship Id="rId54" Type="http://schemas.openxmlformats.org/officeDocument/2006/relationships/font" Target="fonts/OpenSansMedium-bold.fntdata"/><Relationship Id="rId13" Type="http://schemas.openxmlformats.org/officeDocument/2006/relationships/slide" Target="slides/slide8.xml"/><Relationship Id="rId57" Type="http://schemas.openxmlformats.org/officeDocument/2006/relationships/font" Target="fonts/OpenSans-regular.fntdata"/><Relationship Id="rId12" Type="http://schemas.openxmlformats.org/officeDocument/2006/relationships/slide" Target="slides/slide7.xml"/><Relationship Id="rId56" Type="http://schemas.openxmlformats.org/officeDocument/2006/relationships/font" Target="fonts/OpenSansMedium-boldItalic.fntdata"/><Relationship Id="rId15" Type="http://schemas.openxmlformats.org/officeDocument/2006/relationships/slide" Target="slides/slide10.xml"/><Relationship Id="rId59" Type="http://schemas.openxmlformats.org/officeDocument/2006/relationships/font" Target="fonts/OpenSans-italic.fntdata"/><Relationship Id="rId14" Type="http://schemas.openxmlformats.org/officeDocument/2006/relationships/slide" Target="slides/slide9.xml"/><Relationship Id="rId58" Type="http://schemas.openxmlformats.org/officeDocument/2006/relationships/font" Target="fonts/OpenSans-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 name="Google Shape;145;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6" name="Google Shape;146;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3bdbb7037b_1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Erin Kane</a:t>
            </a:r>
            <a:endParaRPr/>
          </a:p>
        </p:txBody>
      </p:sp>
      <p:sp>
        <p:nvSpPr>
          <p:cNvPr id="155" name="Google Shape;155;g23bdbb7037b_1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27ca53a4845_0_1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Danelle</a:t>
            </a:r>
            <a:endParaRPr/>
          </a:p>
        </p:txBody>
      </p:sp>
      <p:sp>
        <p:nvSpPr>
          <p:cNvPr id="162" name="Google Shape;162;g27ca53a4845_0_1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3bdbb7037b_1_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Danelle</a:t>
            </a:r>
            <a:endParaRPr/>
          </a:p>
        </p:txBody>
      </p:sp>
      <p:sp>
        <p:nvSpPr>
          <p:cNvPr id="169" name="Google Shape;169;g23bdbb7037b_1_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7b97fb28a5_4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27b97fb28a5_4_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Danelle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7b97fb28a5_4_1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Danelle</a:t>
            </a:r>
            <a:endParaRPr/>
          </a:p>
        </p:txBody>
      </p:sp>
      <p:sp>
        <p:nvSpPr>
          <p:cNvPr id="206" name="Google Shape;206;g27b97fb28a5_4_1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27ca53a4845_0_4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100">
                <a:latin typeface="Open Sans"/>
                <a:ea typeface="Open Sans"/>
                <a:cs typeface="Open Sans"/>
                <a:sym typeface="Open Sans"/>
              </a:rPr>
              <a:t>Danny</a:t>
            </a:r>
            <a:endParaRPr sz="1100">
              <a:latin typeface="Open Sans"/>
              <a:ea typeface="Open Sans"/>
              <a:cs typeface="Open Sans"/>
              <a:sym typeface="Open Sans"/>
            </a:endParaRPr>
          </a:p>
        </p:txBody>
      </p:sp>
      <p:sp>
        <p:nvSpPr>
          <p:cNvPr id="217" name="Google Shape;217;g27ca53a4845_0_4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7b97fb28a5_4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t/>
            </a:r>
            <a:endParaRPr sz="1100">
              <a:latin typeface="Open Sans"/>
              <a:ea typeface="Open Sans"/>
              <a:cs typeface="Open Sans"/>
              <a:sym typeface="Open Sans"/>
            </a:endParaRPr>
          </a:p>
        </p:txBody>
      </p:sp>
      <p:sp>
        <p:nvSpPr>
          <p:cNvPr id="225" name="Google Shape;225;g27b97fb28a5_4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2793ecfd44a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100">
                <a:latin typeface="Open Sans"/>
                <a:ea typeface="Open Sans"/>
                <a:cs typeface="Open Sans"/>
                <a:sym typeface="Open Sans"/>
              </a:rPr>
              <a:t>Jonny and Stephanie</a:t>
            </a:r>
            <a:endParaRPr sz="1100"/>
          </a:p>
        </p:txBody>
      </p:sp>
      <p:sp>
        <p:nvSpPr>
          <p:cNvPr id="232" name="Google Shape;232;g2793ecfd44a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27ca53a4845_0_4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100">
                <a:latin typeface="Open Sans"/>
                <a:ea typeface="Open Sans"/>
                <a:cs typeface="Open Sans"/>
                <a:sym typeface="Open Sans"/>
              </a:rPr>
              <a:t>Jonny and Stephanie</a:t>
            </a:r>
            <a:endParaRPr sz="1100"/>
          </a:p>
        </p:txBody>
      </p:sp>
      <p:sp>
        <p:nvSpPr>
          <p:cNvPr id="239" name="Google Shape;239;g27ca53a4845_0_4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2425ba1a5ed_1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Kelli</a:t>
            </a:r>
            <a:endParaRPr/>
          </a:p>
          <a:p>
            <a:pPr indent="0" lvl="0" marL="0" rtl="0" algn="l">
              <a:lnSpc>
                <a:spcPct val="100000"/>
              </a:lnSpc>
              <a:spcBef>
                <a:spcPts val="0"/>
              </a:spcBef>
              <a:spcAft>
                <a:spcPts val="0"/>
              </a:spcAft>
              <a:buSzPts val="1400"/>
              <a:buNone/>
            </a:pPr>
            <a:r>
              <a:t/>
            </a:r>
            <a:endParaRPr/>
          </a:p>
        </p:txBody>
      </p:sp>
      <p:sp>
        <p:nvSpPr>
          <p:cNvPr id="246" name="Google Shape;246;g2425ba1a5ed_1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2425ba1a5ed_1_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Danny</a:t>
            </a:r>
            <a:endParaRPr/>
          </a:p>
        </p:txBody>
      </p:sp>
      <p:sp>
        <p:nvSpPr>
          <p:cNvPr id="253" name="Google Shape;253;g2425ba1a5ed_1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3d729c25fe_0_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Danny</a:t>
            </a:r>
            <a:endParaRPr/>
          </a:p>
        </p:txBody>
      </p:sp>
      <p:sp>
        <p:nvSpPr>
          <p:cNvPr id="260" name="Google Shape;260;g23d729c25fe_0_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27ca53a4845_0_4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Danny and Kelli </a:t>
            </a:r>
            <a:endParaRPr/>
          </a:p>
        </p:txBody>
      </p:sp>
      <p:sp>
        <p:nvSpPr>
          <p:cNvPr id="268" name="Google Shape;268;g27ca53a4845_0_4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2425ba1a5ed_1_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Danny and Kelli</a:t>
            </a:r>
            <a:endParaRPr/>
          </a:p>
        </p:txBody>
      </p:sp>
      <p:sp>
        <p:nvSpPr>
          <p:cNvPr id="276" name="Google Shape;276;g2425ba1a5ed_1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2425ba1a5ed_1_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Danny and Kelli</a:t>
            </a:r>
            <a:endParaRPr/>
          </a:p>
        </p:txBody>
      </p:sp>
      <p:sp>
        <p:nvSpPr>
          <p:cNvPr id="283" name="Google Shape;283;g2425ba1a5ed_1_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2425ba1a5ed_1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Danny</a:t>
            </a:r>
            <a:endParaRPr/>
          </a:p>
        </p:txBody>
      </p:sp>
      <p:sp>
        <p:nvSpPr>
          <p:cNvPr id="290" name="Google Shape;290;g2425ba1a5ed_1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27c9e0cd550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John Gutierrez</a:t>
            </a:r>
            <a:endParaRPr/>
          </a:p>
        </p:txBody>
      </p:sp>
      <p:sp>
        <p:nvSpPr>
          <p:cNvPr id="297" name="Google Shape;297;g27c9e0cd55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3d1f51e85d_1_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5" name="Google Shape;305;g23d1f51e85d_1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23d729c25fe_0_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3" name="Google Shape;313;g23d729c25fe_0_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2425ba1a5ed_2_1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2425ba1a5ed_2_1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Meghan</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23d1f51e85d_1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6" name="Google Shape;336;g23d1f51e85d_1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2425ba1a5ed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5" name="Google Shape;345;g2425ba1a5ed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23d1f51e85d_1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t/>
            </a:r>
            <a:endParaRPr sz="1100"/>
          </a:p>
        </p:txBody>
      </p:sp>
      <p:sp>
        <p:nvSpPr>
          <p:cNvPr id="355" name="Google Shape;355;g23d1f51e85d_1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212fe92a2e9_0_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3" name="Google Shape;363;g212fe92a2e9_0_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Closure:</a:t>
            </a:r>
            <a:endParaRPr/>
          </a:p>
          <a:p>
            <a:pPr indent="-317500" lvl="0" marL="457200" rtl="0" algn="l">
              <a:lnSpc>
                <a:spcPct val="100000"/>
              </a:lnSpc>
              <a:spcBef>
                <a:spcPts val="0"/>
              </a:spcBef>
              <a:spcAft>
                <a:spcPts val="0"/>
              </a:spcAft>
              <a:buSzPts val="1400"/>
              <a:buChar char="-"/>
            </a:pPr>
            <a:r>
              <a:rPr lang="en-US"/>
              <a:t>Continuous improvement and always a work in progress..</a:t>
            </a:r>
            <a:endParaRPr/>
          </a:p>
          <a:p>
            <a:pPr indent="-317500" lvl="0" marL="457200" rtl="0" algn="l">
              <a:lnSpc>
                <a:spcPct val="100000"/>
              </a:lnSpc>
              <a:spcBef>
                <a:spcPts val="0"/>
              </a:spcBef>
              <a:spcAft>
                <a:spcPts val="0"/>
              </a:spcAft>
              <a:buSzPts val="1400"/>
              <a:buChar char="-"/>
            </a:pPr>
            <a:r>
              <a:rPr lang="en-US"/>
              <a:t>Progression of supports…</a:t>
            </a:r>
            <a:endParaRPr/>
          </a:p>
          <a:p>
            <a:pPr indent="-317500" lvl="0" marL="457200" rtl="0" algn="l">
              <a:lnSpc>
                <a:spcPct val="100000"/>
              </a:lnSpc>
              <a:spcBef>
                <a:spcPts val="0"/>
              </a:spcBef>
              <a:spcAft>
                <a:spcPts val="0"/>
              </a:spcAft>
              <a:buSzPts val="1400"/>
              <a:buChar char="-"/>
            </a:pPr>
            <a:r>
              <a:rPr lang="en-US"/>
              <a:t>Schools are </a:t>
            </a:r>
            <a:r>
              <a:rPr lang="en-US"/>
              <a:t>constantly</a:t>
            </a:r>
            <a:r>
              <a:rPr lang="en-US"/>
              <a:t> revising to get back at what we do….</a:t>
            </a:r>
            <a:endParaRPr/>
          </a:p>
        </p:txBody>
      </p:sp>
      <p:sp>
        <p:nvSpPr>
          <p:cNvPr id="372" name="Google Shape;372;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1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8" name="Google Shape;18;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2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4"/>
          <p:cNvSpPr/>
          <p:nvPr>
            <p:ph idx="2" type="pic"/>
          </p:nvPr>
        </p:nvSpPr>
        <p:spPr>
          <a:xfrm>
            <a:off x="5183188" y="987425"/>
            <a:ext cx="6172200" cy="4873625"/>
          </a:xfrm>
          <a:prstGeom prst="rect">
            <a:avLst/>
          </a:prstGeom>
          <a:noFill/>
          <a:ln>
            <a:noFill/>
          </a:ln>
        </p:spPr>
      </p:sp>
      <p:sp>
        <p:nvSpPr>
          <p:cNvPr id="68" name="Google Shape;68;p2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BLANK_1">
    <p:spTree>
      <p:nvGrpSpPr>
        <p:cNvPr id="84" name="Shape 84"/>
        <p:cNvGrpSpPr/>
        <p:nvPr/>
      </p:nvGrpSpPr>
      <p:grpSpPr>
        <a:xfrm>
          <a:off x="0" y="0"/>
          <a:ext cx="0" cy="0"/>
          <a:chOff x="0" y="0"/>
          <a:chExt cx="0" cy="0"/>
        </a:xfrm>
      </p:grpSpPr>
      <p:sp>
        <p:nvSpPr>
          <p:cNvPr id="85" name="Google Shape;85;g27b97fb28a5_4_161"/>
          <p:cNvSpPr txBox="1"/>
          <p:nvPr>
            <p:ph idx="1" type="subTitle"/>
          </p:nvPr>
        </p:nvSpPr>
        <p:spPr>
          <a:xfrm>
            <a:off x="249000" y="1652600"/>
            <a:ext cx="11694000" cy="3552900"/>
          </a:xfrm>
          <a:prstGeom prst="rect">
            <a:avLst/>
          </a:prstGeom>
        </p:spPr>
        <p:txBody>
          <a:bodyPr anchorCtr="0" anchor="ctr" bIns="45700" lIns="91425" spcFirstLastPara="1" rIns="91425" wrap="square" tIns="45700">
            <a:normAutofit/>
          </a:bodyPr>
          <a:lstStyle>
            <a:lvl1pPr lvl="0" rtl="0" algn="ctr">
              <a:lnSpc>
                <a:spcPct val="100000"/>
              </a:lnSpc>
              <a:spcBef>
                <a:spcPts val="1000"/>
              </a:spcBef>
              <a:spcAft>
                <a:spcPts val="0"/>
              </a:spcAft>
              <a:buSzPts val="4800"/>
              <a:buFont typeface="Lobster"/>
              <a:buNone/>
              <a:defRPr b="1" sz="4800">
                <a:latin typeface="Lobster"/>
                <a:ea typeface="Lobster"/>
                <a:cs typeface="Lobster"/>
                <a:sym typeface="Lobster"/>
              </a:defRPr>
            </a:lvl1pPr>
            <a:lvl2pPr lvl="1" rtl="0" algn="ctr">
              <a:lnSpc>
                <a:spcPct val="100000"/>
              </a:lnSpc>
              <a:spcBef>
                <a:spcPts val="500"/>
              </a:spcBef>
              <a:spcAft>
                <a:spcPts val="0"/>
              </a:spcAft>
              <a:buSzPts val="3700"/>
              <a:buNone/>
              <a:defRPr sz="3700"/>
            </a:lvl2pPr>
            <a:lvl3pPr lvl="2" rtl="0" algn="ctr">
              <a:lnSpc>
                <a:spcPct val="100000"/>
              </a:lnSpc>
              <a:spcBef>
                <a:spcPts val="500"/>
              </a:spcBef>
              <a:spcAft>
                <a:spcPts val="0"/>
              </a:spcAft>
              <a:buSzPts val="3700"/>
              <a:buNone/>
              <a:defRPr sz="3700"/>
            </a:lvl3pPr>
            <a:lvl4pPr lvl="3" rtl="0" algn="ctr">
              <a:lnSpc>
                <a:spcPct val="100000"/>
              </a:lnSpc>
              <a:spcBef>
                <a:spcPts val="500"/>
              </a:spcBef>
              <a:spcAft>
                <a:spcPts val="0"/>
              </a:spcAft>
              <a:buSzPts val="3700"/>
              <a:buNone/>
              <a:defRPr sz="3700"/>
            </a:lvl4pPr>
            <a:lvl5pPr lvl="4" rtl="0" algn="ctr">
              <a:lnSpc>
                <a:spcPct val="100000"/>
              </a:lnSpc>
              <a:spcBef>
                <a:spcPts val="500"/>
              </a:spcBef>
              <a:spcAft>
                <a:spcPts val="0"/>
              </a:spcAft>
              <a:buSzPts val="3700"/>
              <a:buNone/>
              <a:defRPr sz="3700"/>
            </a:lvl5pPr>
            <a:lvl6pPr lvl="5" rtl="0" algn="ctr">
              <a:lnSpc>
                <a:spcPct val="100000"/>
              </a:lnSpc>
              <a:spcBef>
                <a:spcPts val="500"/>
              </a:spcBef>
              <a:spcAft>
                <a:spcPts val="0"/>
              </a:spcAft>
              <a:buSzPts val="3700"/>
              <a:buNone/>
              <a:defRPr sz="3700"/>
            </a:lvl6pPr>
            <a:lvl7pPr lvl="6" rtl="0" algn="ctr">
              <a:lnSpc>
                <a:spcPct val="100000"/>
              </a:lnSpc>
              <a:spcBef>
                <a:spcPts val="500"/>
              </a:spcBef>
              <a:spcAft>
                <a:spcPts val="0"/>
              </a:spcAft>
              <a:buSzPts val="3700"/>
              <a:buNone/>
              <a:defRPr sz="3700"/>
            </a:lvl7pPr>
            <a:lvl8pPr lvl="7" rtl="0" algn="ctr">
              <a:lnSpc>
                <a:spcPct val="100000"/>
              </a:lnSpc>
              <a:spcBef>
                <a:spcPts val="500"/>
              </a:spcBef>
              <a:spcAft>
                <a:spcPts val="0"/>
              </a:spcAft>
              <a:buSzPts val="3700"/>
              <a:buNone/>
              <a:defRPr sz="3700"/>
            </a:lvl8pPr>
            <a:lvl9pPr lvl="8" rtl="0" algn="ctr">
              <a:lnSpc>
                <a:spcPct val="100000"/>
              </a:lnSpc>
              <a:spcBef>
                <a:spcPts val="500"/>
              </a:spcBef>
              <a:spcAft>
                <a:spcPts val="0"/>
              </a:spcAft>
              <a:buSzPts val="3700"/>
              <a:buNone/>
              <a:defRPr sz="37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Main Content">
  <p:cSld name="Custom Main Content">
    <p:spTree>
      <p:nvGrpSpPr>
        <p:cNvPr id="86" name="Shape 86"/>
        <p:cNvGrpSpPr/>
        <p:nvPr/>
      </p:nvGrpSpPr>
      <p:grpSpPr>
        <a:xfrm>
          <a:off x="0" y="0"/>
          <a:ext cx="0" cy="0"/>
          <a:chOff x="0" y="0"/>
          <a:chExt cx="0" cy="0"/>
        </a:xfrm>
      </p:grpSpPr>
      <p:sp>
        <p:nvSpPr>
          <p:cNvPr id="87" name="Google Shape;87;g27ca53a4845_0_316"/>
          <p:cNvSpPr txBox="1"/>
          <p:nvPr>
            <p:ph idx="1" type="body"/>
          </p:nvPr>
        </p:nvSpPr>
        <p:spPr>
          <a:xfrm>
            <a:off x="0" y="62719"/>
            <a:ext cx="12192000" cy="655200"/>
          </a:xfrm>
          <a:prstGeom prst="rect">
            <a:avLst/>
          </a:prstGeom>
          <a:noFill/>
          <a:ln>
            <a:noFill/>
          </a:ln>
        </p:spPr>
        <p:txBody>
          <a:bodyPr anchorCtr="0" anchor="t" bIns="45700" lIns="91425" spcFirstLastPara="1" rIns="91425" wrap="square" tIns="45700">
            <a:normAutofit/>
          </a:bodyPr>
          <a:lstStyle>
            <a:lvl1pPr indent="-228600" lvl="0" marL="457200" marR="0" rtl="0" algn="ctr">
              <a:lnSpc>
                <a:spcPct val="100000"/>
              </a:lnSpc>
              <a:spcBef>
                <a:spcPts val="600"/>
              </a:spcBef>
              <a:spcAft>
                <a:spcPts val="0"/>
              </a:spcAft>
              <a:buClr>
                <a:schemeClr val="dk2"/>
              </a:buClr>
              <a:buSzPts val="2800"/>
              <a:buFont typeface="Arial"/>
              <a:buNone/>
              <a:defRPr b="1" i="0" sz="2100" u="none" cap="none" strike="noStrike">
                <a:solidFill>
                  <a:schemeClr val="dk2"/>
                </a:solidFill>
                <a:latin typeface="Arial"/>
                <a:ea typeface="Arial"/>
                <a:cs typeface="Arial"/>
                <a:sym typeface="Arial"/>
              </a:defRPr>
            </a:lvl1pPr>
            <a:lvl2pPr indent="-400050" lvl="1" marL="914400" marR="0" rtl="0" algn="l">
              <a:lnSpc>
                <a:spcPct val="100000"/>
              </a:lnSpc>
              <a:spcBef>
                <a:spcPts val="500"/>
              </a:spcBef>
              <a:spcAft>
                <a:spcPts val="0"/>
              </a:spcAft>
              <a:buClr>
                <a:schemeClr val="lt1"/>
              </a:buClr>
              <a:buSzPts val="2700"/>
              <a:buFont typeface="Arial"/>
              <a:buChar char="–"/>
              <a:defRPr b="0" i="0" sz="2700" u="none" cap="none" strike="noStrike">
                <a:solidFill>
                  <a:schemeClr val="lt1"/>
                </a:solidFill>
                <a:latin typeface="Merriweather Sans"/>
                <a:ea typeface="Merriweather Sans"/>
                <a:cs typeface="Merriweather Sans"/>
                <a:sym typeface="Merriweather Sans"/>
              </a:defRPr>
            </a:lvl2pPr>
            <a:lvl3pPr indent="-381000" lvl="2" marL="1371600" marR="0" rtl="0" algn="l">
              <a:lnSpc>
                <a:spcPct val="100000"/>
              </a:lnSpc>
              <a:spcBef>
                <a:spcPts val="500"/>
              </a:spcBef>
              <a:spcAft>
                <a:spcPts val="0"/>
              </a:spcAft>
              <a:buClr>
                <a:schemeClr val="lt1"/>
              </a:buClr>
              <a:buSzPts val="2400"/>
              <a:buFont typeface="Arial"/>
              <a:buChar char="•"/>
              <a:defRPr b="0" i="0" sz="2400" u="none" cap="none" strike="noStrike">
                <a:solidFill>
                  <a:schemeClr val="lt1"/>
                </a:solidFill>
                <a:latin typeface="Merriweather Sans"/>
                <a:ea typeface="Merriweather Sans"/>
                <a:cs typeface="Merriweather Sans"/>
                <a:sym typeface="Merriweather Sans"/>
              </a:defRPr>
            </a:lvl3pPr>
            <a:lvl4pPr indent="-361950" lvl="3" marL="1828800" marR="0" rtl="0" algn="l">
              <a:lnSpc>
                <a:spcPct val="100000"/>
              </a:lnSpc>
              <a:spcBef>
                <a:spcPts val="400"/>
              </a:spcBef>
              <a:spcAft>
                <a:spcPts val="0"/>
              </a:spcAft>
              <a:buClr>
                <a:schemeClr val="lt1"/>
              </a:buClr>
              <a:buSzPts val="2100"/>
              <a:buFont typeface="Arial"/>
              <a:buChar char="–"/>
              <a:defRPr b="0" i="0" sz="2100" u="none" cap="none" strike="noStrike">
                <a:solidFill>
                  <a:schemeClr val="lt1"/>
                </a:solidFill>
                <a:latin typeface="Merriweather Sans"/>
                <a:ea typeface="Merriweather Sans"/>
                <a:cs typeface="Merriweather Sans"/>
                <a:sym typeface="Merriweather Sans"/>
              </a:defRPr>
            </a:lvl4pPr>
            <a:lvl5pPr indent="-361950" lvl="4" marL="2286000" marR="0" rtl="0" algn="l">
              <a:lnSpc>
                <a:spcPct val="100000"/>
              </a:lnSpc>
              <a:spcBef>
                <a:spcPts val="400"/>
              </a:spcBef>
              <a:spcAft>
                <a:spcPts val="0"/>
              </a:spcAft>
              <a:buClr>
                <a:schemeClr val="lt1"/>
              </a:buClr>
              <a:buSzPts val="2100"/>
              <a:buFont typeface="Arial"/>
              <a:buChar char="»"/>
              <a:defRPr b="0" i="0" sz="2100" u="none" cap="none" strike="noStrike">
                <a:solidFill>
                  <a:schemeClr val="lt1"/>
                </a:solidFill>
                <a:latin typeface="Merriweather Sans"/>
                <a:ea typeface="Merriweather Sans"/>
                <a:cs typeface="Merriweather Sans"/>
                <a:sym typeface="Merriweather Sans"/>
              </a:defRPr>
            </a:lvl5pPr>
            <a:lvl6pPr indent="-361950" lvl="5" marL="2743200" marR="0" rtl="0" algn="l">
              <a:lnSpc>
                <a:spcPct val="100000"/>
              </a:lnSpc>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6pPr>
            <a:lvl7pPr indent="-361950" lvl="6" marL="3200400" marR="0" rtl="0" algn="l">
              <a:lnSpc>
                <a:spcPct val="100000"/>
              </a:lnSpc>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7pPr>
            <a:lvl8pPr indent="-361950" lvl="7" marL="3657600" marR="0" rtl="0" algn="l">
              <a:lnSpc>
                <a:spcPct val="100000"/>
              </a:lnSpc>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8pPr>
            <a:lvl9pPr indent="-361950" lvl="8" marL="4114800" marR="0" rtl="0" algn="l">
              <a:lnSpc>
                <a:spcPct val="100000"/>
              </a:lnSpc>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9pPr>
          </a:lstStyle>
          <a:p/>
        </p:txBody>
      </p:sp>
      <p:sp>
        <p:nvSpPr>
          <p:cNvPr id="88" name="Google Shape;88;g27ca53a4845_0_316"/>
          <p:cNvSpPr txBox="1"/>
          <p:nvPr>
            <p:ph idx="2" type="body"/>
          </p:nvPr>
        </p:nvSpPr>
        <p:spPr>
          <a:xfrm>
            <a:off x="572381" y="1073168"/>
            <a:ext cx="10946400" cy="4418100"/>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00"/>
              </a:spcBef>
              <a:spcAft>
                <a:spcPts val="0"/>
              </a:spcAft>
              <a:buClr>
                <a:schemeClr val="dk2"/>
              </a:buClr>
              <a:buSzPts val="3200"/>
              <a:buFont typeface="Arial"/>
              <a:buChar char="•"/>
              <a:defRPr b="0" i="0" sz="3200" u="none" cap="none" strike="noStrike">
                <a:solidFill>
                  <a:schemeClr val="dk2"/>
                </a:solidFill>
                <a:latin typeface="Arial"/>
                <a:ea typeface="Arial"/>
                <a:cs typeface="Arial"/>
                <a:sym typeface="Arial"/>
              </a:defRPr>
            </a:lvl1pPr>
            <a:lvl2pPr indent="-400050" lvl="1" marL="914400" marR="0" rtl="0" algn="l">
              <a:lnSpc>
                <a:spcPct val="100000"/>
              </a:lnSpc>
              <a:spcBef>
                <a:spcPts val="500"/>
              </a:spcBef>
              <a:spcAft>
                <a:spcPts val="0"/>
              </a:spcAft>
              <a:buClr>
                <a:srgbClr val="204D87"/>
              </a:buClr>
              <a:buSzPts val="2700"/>
              <a:buFont typeface="Arial"/>
              <a:buChar char="–"/>
              <a:defRPr b="0" i="0" sz="2700" u="none" cap="none" strike="noStrike">
                <a:solidFill>
                  <a:srgbClr val="204D87"/>
                </a:solidFill>
                <a:latin typeface="Arial"/>
                <a:ea typeface="Arial"/>
                <a:cs typeface="Arial"/>
                <a:sym typeface="Arial"/>
              </a:defRPr>
            </a:lvl2pPr>
            <a:lvl3pPr indent="-381000" lvl="2" marL="1371600" marR="0" rtl="0" algn="l">
              <a:lnSpc>
                <a:spcPct val="100000"/>
              </a:lnSpc>
              <a:spcBef>
                <a:spcPts val="500"/>
              </a:spcBef>
              <a:spcAft>
                <a:spcPts val="0"/>
              </a:spcAft>
              <a:buClr>
                <a:schemeClr val="lt1"/>
              </a:buClr>
              <a:buSzPts val="2400"/>
              <a:buFont typeface="Arial"/>
              <a:buChar char="•"/>
              <a:defRPr b="0" i="0" sz="2400" u="none" cap="none" strike="noStrike">
                <a:solidFill>
                  <a:schemeClr val="lt1"/>
                </a:solidFill>
                <a:latin typeface="Merriweather Sans"/>
                <a:ea typeface="Merriweather Sans"/>
                <a:cs typeface="Merriweather Sans"/>
                <a:sym typeface="Merriweather Sans"/>
              </a:defRPr>
            </a:lvl3pPr>
            <a:lvl4pPr indent="-361950" lvl="3" marL="1828800" marR="0" rtl="0" algn="l">
              <a:lnSpc>
                <a:spcPct val="100000"/>
              </a:lnSpc>
              <a:spcBef>
                <a:spcPts val="400"/>
              </a:spcBef>
              <a:spcAft>
                <a:spcPts val="0"/>
              </a:spcAft>
              <a:buClr>
                <a:schemeClr val="lt1"/>
              </a:buClr>
              <a:buSzPts val="2100"/>
              <a:buFont typeface="Arial"/>
              <a:buChar char="–"/>
              <a:defRPr b="0" i="0" sz="2100" u="none" cap="none" strike="noStrike">
                <a:solidFill>
                  <a:schemeClr val="lt1"/>
                </a:solidFill>
                <a:latin typeface="Merriweather Sans"/>
                <a:ea typeface="Merriweather Sans"/>
                <a:cs typeface="Merriweather Sans"/>
                <a:sym typeface="Merriweather Sans"/>
              </a:defRPr>
            </a:lvl4pPr>
            <a:lvl5pPr indent="-361950" lvl="4" marL="2286000" marR="0" rtl="0" algn="l">
              <a:lnSpc>
                <a:spcPct val="100000"/>
              </a:lnSpc>
              <a:spcBef>
                <a:spcPts val="400"/>
              </a:spcBef>
              <a:spcAft>
                <a:spcPts val="0"/>
              </a:spcAft>
              <a:buClr>
                <a:schemeClr val="lt1"/>
              </a:buClr>
              <a:buSzPts val="2100"/>
              <a:buFont typeface="Arial"/>
              <a:buChar char="»"/>
              <a:defRPr b="0" i="0" sz="2100" u="none" cap="none" strike="noStrike">
                <a:solidFill>
                  <a:schemeClr val="lt1"/>
                </a:solidFill>
                <a:latin typeface="Merriweather Sans"/>
                <a:ea typeface="Merriweather Sans"/>
                <a:cs typeface="Merriweather Sans"/>
                <a:sym typeface="Merriweather Sans"/>
              </a:defRPr>
            </a:lvl5pPr>
            <a:lvl6pPr indent="-361950" lvl="5" marL="2743200" marR="0" rtl="0" algn="l">
              <a:lnSpc>
                <a:spcPct val="100000"/>
              </a:lnSpc>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6pPr>
            <a:lvl7pPr indent="-361950" lvl="6" marL="3200400" marR="0" rtl="0" algn="l">
              <a:lnSpc>
                <a:spcPct val="100000"/>
              </a:lnSpc>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7pPr>
            <a:lvl8pPr indent="-361950" lvl="7" marL="3657600" marR="0" rtl="0" algn="l">
              <a:lnSpc>
                <a:spcPct val="100000"/>
              </a:lnSpc>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8pPr>
            <a:lvl9pPr indent="-361950" lvl="8" marL="4114800" marR="0" rtl="0" algn="l">
              <a:lnSpc>
                <a:spcPct val="100000"/>
              </a:lnSpc>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p:cSld name="TITLE_1">
    <p:spTree>
      <p:nvGrpSpPr>
        <p:cNvPr id="89" name="Shape 89"/>
        <p:cNvGrpSpPr/>
        <p:nvPr/>
      </p:nvGrpSpPr>
      <p:grpSpPr>
        <a:xfrm>
          <a:off x="0" y="0"/>
          <a:ext cx="0" cy="0"/>
          <a:chOff x="0" y="0"/>
          <a:chExt cx="0" cy="0"/>
        </a:xfrm>
      </p:grpSpPr>
      <p:sp>
        <p:nvSpPr>
          <p:cNvPr id="90" name="Google Shape;90;g27ca53a4845_0_438"/>
          <p:cNvSpPr txBox="1"/>
          <p:nvPr/>
        </p:nvSpPr>
        <p:spPr>
          <a:xfrm>
            <a:off x="0" y="6273367"/>
            <a:ext cx="8668500" cy="595500"/>
          </a:xfrm>
          <a:prstGeom prst="rect">
            <a:avLst/>
          </a:prstGeom>
          <a:gradFill>
            <a:gsLst>
              <a:gs pos="0">
                <a:srgbClr val="FFFFFF">
                  <a:alpha val="0"/>
                </a:srgbClr>
              </a:gs>
              <a:gs pos="100000">
                <a:srgbClr val="66B0E1"/>
              </a:gs>
              <a:gs pos="100000">
                <a:srgbClr val="0468B1"/>
              </a:gs>
            </a:gsLst>
            <a:lin ang="10801400" scaled="0"/>
          </a:grad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0"/>
              </a:spcAft>
              <a:buNone/>
            </a:pPr>
            <a:r>
              <a:t/>
            </a:r>
            <a:endParaRPr b="1" i="1" sz="2400">
              <a:solidFill>
                <a:srgbClr val="3C4043"/>
              </a:solidFill>
              <a:latin typeface="Open Sans"/>
              <a:ea typeface="Open Sans"/>
              <a:cs typeface="Open Sans"/>
              <a:sym typeface="Open Sans"/>
            </a:endParaRPr>
          </a:p>
        </p:txBody>
      </p:sp>
      <p:sp>
        <p:nvSpPr>
          <p:cNvPr id="91" name="Google Shape;91;g27ca53a4845_0_438"/>
          <p:cNvSpPr txBox="1"/>
          <p:nvPr/>
        </p:nvSpPr>
        <p:spPr>
          <a:xfrm>
            <a:off x="0" y="6045333"/>
            <a:ext cx="8668500" cy="207300"/>
          </a:xfrm>
          <a:prstGeom prst="rect">
            <a:avLst/>
          </a:prstGeom>
          <a:gradFill>
            <a:gsLst>
              <a:gs pos="0">
                <a:srgbClr val="FFFFFF">
                  <a:alpha val="0"/>
                </a:srgbClr>
              </a:gs>
              <a:gs pos="100000">
                <a:srgbClr val="94B741"/>
              </a:gs>
              <a:gs pos="100000">
                <a:srgbClr val="0468B1"/>
              </a:gs>
            </a:gsLst>
            <a:lin ang="10800025" scaled="0"/>
          </a:grad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0"/>
              </a:spcAft>
              <a:buNone/>
            </a:pPr>
            <a:r>
              <a:t/>
            </a:r>
            <a:endParaRPr b="1" i="1" sz="4000">
              <a:solidFill>
                <a:srgbClr val="FFFFFF"/>
              </a:solidFill>
              <a:latin typeface="Lato"/>
              <a:ea typeface="Lato"/>
              <a:cs typeface="Lato"/>
              <a:sym typeface="Lato"/>
            </a:endParaRPr>
          </a:p>
        </p:txBody>
      </p:sp>
      <p:sp>
        <p:nvSpPr>
          <p:cNvPr id="92" name="Google Shape;92;g27ca53a4845_0_438"/>
          <p:cNvSpPr/>
          <p:nvPr/>
        </p:nvSpPr>
        <p:spPr>
          <a:xfrm>
            <a:off x="0" y="957233"/>
            <a:ext cx="239100" cy="1305900"/>
          </a:xfrm>
          <a:prstGeom prst="rect">
            <a:avLst/>
          </a:prstGeom>
          <a:solidFill>
            <a:srgbClr val="66B0E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p>
        </p:txBody>
      </p:sp>
      <p:sp>
        <p:nvSpPr>
          <p:cNvPr id="93" name="Google Shape;93;g27ca53a4845_0_438"/>
          <p:cNvSpPr/>
          <p:nvPr/>
        </p:nvSpPr>
        <p:spPr>
          <a:xfrm>
            <a:off x="0" y="2776000"/>
            <a:ext cx="239100" cy="1305900"/>
          </a:xfrm>
          <a:prstGeom prst="rect">
            <a:avLst/>
          </a:prstGeom>
          <a:solidFill>
            <a:srgbClr val="94B74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4" name="Google Shape;94;g27ca53a4845_0_438"/>
          <p:cNvSpPr/>
          <p:nvPr/>
        </p:nvSpPr>
        <p:spPr>
          <a:xfrm>
            <a:off x="0" y="4594767"/>
            <a:ext cx="239100" cy="1305900"/>
          </a:xfrm>
          <a:prstGeom prst="rect">
            <a:avLst/>
          </a:prstGeom>
          <a:solidFill>
            <a:srgbClr val="0468B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0B4064"/>
              </a:solidFill>
            </a:endParaRPr>
          </a:p>
        </p:txBody>
      </p:sp>
      <p:sp>
        <p:nvSpPr>
          <p:cNvPr id="95" name="Google Shape;95;g27ca53a4845_0_438"/>
          <p:cNvSpPr txBox="1"/>
          <p:nvPr>
            <p:ph idx="1" type="body"/>
          </p:nvPr>
        </p:nvSpPr>
        <p:spPr>
          <a:xfrm>
            <a:off x="841167" y="1517567"/>
            <a:ext cx="10635300" cy="4160700"/>
          </a:xfrm>
          <a:prstGeom prst="rect">
            <a:avLst/>
          </a:prstGeom>
        </p:spPr>
        <p:txBody>
          <a:bodyPr anchorCtr="0" anchor="t" bIns="45700" lIns="91425" spcFirstLastPara="1" rIns="91425" wrap="square" tIns="45700">
            <a:normAutofit/>
          </a:bodyPr>
          <a:lstStyle>
            <a:lvl1pPr indent="-431800" lvl="0" marL="457200" rtl="0">
              <a:lnSpc>
                <a:spcPct val="115000"/>
              </a:lnSpc>
              <a:spcBef>
                <a:spcPts val="1000"/>
              </a:spcBef>
              <a:spcAft>
                <a:spcPts val="0"/>
              </a:spcAft>
              <a:buSzPts val="3200"/>
              <a:buFont typeface="Open Sans"/>
              <a:buChar char="•"/>
              <a:defRPr sz="3200">
                <a:latin typeface="Open Sans"/>
                <a:ea typeface="Open Sans"/>
                <a:cs typeface="Open Sans"/>
                <a:sym typeface="Open Sans"/>
              </a:defRPr>
            </a:lvl1pPr>
            <a:lvl2pPr indent="-431800" lvl="1" marL="914400" rtl="0">
              <a:lnSpc>
                <a:spcPct val="115000"/>
              </a:lnSpc>
              <a:spcBef>
                <a:spcPts val="2100"/>
              </a:spcBef>
              <a:spcAft>
                <a:spcPts val="0"/>
              </a:spcAft>
              <a:buSzPts val="3200"/>
              <a:buFont typeface="Open Sans"/>
              <a:buChar char="•"/>
              <a:defRPr sz="3200">
                <a:latin typeface="Open Sans"/>
                <a:ea typeface="Open Sans"/>
                <a:cs typeface="Open Sans"/>
                <a:sym typeface="Open Sans"/>
              </a:defRPr>
            </a:lvl2pPr>
            <a:lvl3pPr indent="-431800" lvl="2" marL="1371600" rtl="0">
              <a:lnSpc>
                <a:spcPct val="115000"/>
              </a:lnSpc>
              <a:spcBef>
                <a:spcPts val="2100"/>
              </a:spcBef>
              <a:spcAft>
                <a:spcPts val="0"/>
              </a:spcAft>
              <a:buSzPts val="3200"/>
              <a:buFont typeface="Open Sans"/>
              <a:buChar char="•"/>
              <a:defRPr sz="3200">
                <a:latin typeface="Open Sans"/>
                <a:ea typeface="Open Sans"/>
                <a:cs typeface="Open Sans"/>
                <a:sym typeface="Open Sans"/>
              </a:defRPr>
            </a:lvl3pPr>
            <a:lvl4pPr indent="-431800" lvl="3" marL="1828800" rtl="0">
              <a:lnSpc>
                <a:spcPct val="115000"/>
              </a:lnSpc>
              <a:spcBef>
                <a:spcPts val="2100"/>
              </a:spcBef>
              <a:spcAft>
                <a:spcPts val="0"/>
              </a:spcAft>
              <a:buSzPts val="3200"/>
              <a:buFont typeface="Open Sans"/>
              <a:buChar char="•"/>
              <a:defRPr sz="3200">
                <a:latin typeface="Open Sans"/>
                <a:ea typeface="Open Sans"/>
                <a:cs typeface="Open Sans"/>
                <a:sym typeface="Open Sans"/>
              </a:defRPr>
            </a:lvl4pPr>
            <a:lvl5pPr indent="-431800" lvl="4" marL="2286000" rtl="0">
              <a:lnSpc>
                <a:spcPct val="115000"/>
              </a:lnSpc>
              <a:spcBef>
                <a:spcPts val="2100"/>
              </a:spcBef>
              <a:spcAft>
                <a:spcPts val="0"/>
              </a:spcAft>
              <a:buSzPts val="3200"/>
              <a:buFont typeface="Open Sans"/>
              <a:buChar char="•"/>
              <a:defRPr sz="3200">
                <a:latin typeface="Open Sans"/>
                <a:ea typeface="Open Sans"/>
                <a:cs typeface="Open Sans"/>
                <a:sym typeface="Open Sans"/>
              </a:defRPr>
            </a:lvl5pPr>
            <a:lvl6pPr indent="-431800" lvl="5" marL="2743200" rtl="0">
              <a:lnSpc>
                <a:spcPct val="115000"/>
              </a:lnSpc>
              <a:spcBef>
                <a:spcPts val="2100"/>
              </a:spcBef>
              <a:spcAft>
                <a:spcPts val="0"/>
              </a:spcAft>
              <a:buSzPts val="3200"/>
              <a:buFont typeface="Open Sans"/>
              <a:buChar char="•"/>
              <a:defRPr sz="3200">
                <a:latin typeface="Open Sans"/>
                <a:ea typeface="Open Sans"/>
                <a:cs typeface="Open Sans"/>
                <a:sym typeface="Open Sans"/>
              </a:defRPr>
            </a:lvl6pPr>
            <a:lvl7pPr indent="-431800" lvl="6" marL="3200400" rtl="0">
              <a:lnSpc>
                <a:spcPct val="115000"/>
              </a:lnSpc>
              <a:spcBef>
                <a:spcPts val="2100"/>
              </a:spcBef>
              <a:spcAft>
                <a:spcPts val="0"/>
              </a:spcAft>
              <a:buSzPts val="3200"/>
              <a:buFont typeface="Open Sans"/>
              <a:buChar char="•"/>
              <a:defRPr sz="3200">
                <a:latin typeface="Open Sans"/>
                <a:ea typeface="Open Sans"/>
                <a:cs typeface="Open Sans"/>
                <a:sym typeface="Open Sans"/>
              </a:defRPr>
            </a:lvl7pPr>
            <a:lvl8pPr indent="-431800" lvl="7" marL="3657600" rtl="0">
              <a:lnSpc>
                <a:spcPct val="115000"/>
              </a:lnSpc>
              <a:spcBef>
                <a:spcPts val="2100"/>
              </a:spcBef>
              <a:spcAft>
                <a:spcPts val="0"/>
              </a:spcAft>
              <a:buSzPts val="3200"/>
              <a:buFont typeface="Open Sans"/>
              <a:buChar char="•"/>
              <a:defRPr sz="3200">
                <a:latin typeface="Open Sans"/>
                <a:ea typeface="Open Sans"/>
                <a:cs typeface="Open Sans"/>
                <a:sym typeface="Open Sans"/>
              </a:defRPr>
            </a:lvl8pPr>
            <a:lvl9pPr indent="-431800" lvl="8" marL="4114800" rtl="0">
              <a:lnSpc>
                <a:spcPct val="115000"/>
              </a:lnSpc>
              <a:spcBef>
                <a:spcPts val="2100"/>
              </a:spcBef>
              <a:spcAft>
                <a:spcPts val="2100"/>
              </a:spcAft>
              <a:buSzPts val="3200"/>
              <a:buFont typeface="Open Sans"/>
              <a:buChar char="•"/>
              <a:defRPr sz="3200">
                <a:latin typeface="Open Sans"/>
                <a:ea typeface="Open Sans"/>
                <a:cs typeface="Open Sans"/>
                <a:sym typeface="Open Sans"/>
              </a:defRPr>
            </a:lvl9pPr>
          </a:lstStyle>
          <a:p/>
        </p:txBody>
      </p:sp>
      <p:sp>
        <p:nvSpPr>
          <p:cNvPr id="96" name="Google Shape;96;g27ca53a4845_0_438"/>
          <p:cNvSpPr txBox="1"/>
          <p:nvPr>
            <p:ph type="ctrTitle"/>
          </p:nvPr>
        </p:nvSpPr>
        <p:spPr>
          <a:xfrm>
            <a:off x="539967" y="331567"/>
            <a:ext cx="11237700" cy="982800"/>
          </a:xfrm>
          <a:prstGeom prst="rect">
            <a:avLst/>
          </a:prstGeom>
        </p:spPr>
        <p:txBody>
          <a:bodyPr anchorCtr="0" anchor="t" bIns="45700" lIns="91425" spcFirstLastPara="1" rIns="91425" wrap="square" tIns="45700">
            <a:normAutofit/>
          </a:bodyPr>
          <a:lstStyle>
            <a:lvl1pPr lvl="0" rtl="0" algn="ctr">
              <a:spcBef>
                <a:spcPts val="0"/>
              </a:spcBef>
              <a:spcAft>
                <a:spcPts val="0"/>
              </a:spcAft>
              <a:buSzPts val="4800"/>
              <a:buNone/>
              <a:defRPr sz="4800"/>
            </a:lvl1pPr>
            <a:lvl2pPr lvl="1" rtl="0" algn="ctr">
              <a:spcBef>
                <a:spcPts val="0"/>
              </a:spcBef>
              <a:spcAft>
                <a:spcPts val="0"/>
              </a:spcAft>
              <a:buSzPts val="6900"/>
              <a:buNone/>
              <a:defRPr sz="6900"/>
            </a:lvl2pPr>
            <a:lvl3pPr lvl="2" rtl="0" algn="ctr">
              <a:spcBef>
                <a:spcPts val="0"/>
              </a:spcBef>
              <a:spcAft>
                <a:spcPts val="0"/>
              </a:spcAft>
              <a:buSzPts val="6900"/>
              <a:buNone/>
              <a:defRPr sz="6900"/>
            </a:lvl3pPr>
            <a:lvl4pPr lvl="3" rtl="0" algn="ctr">
              <a:spcBef>
                <a:spcPts val="0"/>
              </a:spcBef>
              <a:spcAft>
                <a:spcPts val="0"/>
              </a:spcAft>
              <a:buSzPts val="6900"/>
              <a:buNone/>
              <a:defRPr sz="6900"/>
            </a:lvl4pPr>
            <a:lvl5pPr lvl="4" rtl="0" algn="ctr">
              <a:spcBef>
                <a:spcPts val="0"/>
              </a:spcBef>
              <a:spcAft>
                <a:spcPts val="0"/>
              </a:spcAft>
              <a:buSzPts val="6900"/>
              <a:buNone/>
              <a:defRPr sz="6900"/>
            </a:lvl5pPr>
            <a:lvl6pPr lvl="5" rtl="0" algn="ctr">
              <a:spcBef>
                <a:spcPts val="0"/>
              </a:spcBef>
              <a:spcAft>
                <a:spcPts val="0"/>
              </a:spcAft>
              <a:buSzPts val="6900"/>
              <a:buNone/>
              <a:defRPr sz="6900"/>
            </a:lvl6pPr>
            <a:lvl7pPr lvl="6" rtl="0" algn="ctr">
              <a:spcBef>
                <a:spcPts val="0"/>
              </a:spcBef>
              <a:spcAft>
                <a:spcPts val="0"/>
              </a:spcAft>
              <a:buSzPts val="6900"/>
              <a:buNone/>
              <a:defRPr sz="6900"/>
            </a:lvl7pPr>
            <a:lvl8pPr lvl="7" rtl="0" algn="ctr">
              <a:spcBef>
                <a:spcPts val="0"/>
              </a:spcBef>
              <a:spcAft>
                <a:spcPts val="0"/>
              </a:spcAft>
              <a:buSzPts val="6900"/>
              <a:buNone/>
              <a:defRPr sz="6900"/>
            </a:lvl8pPr>
            <a:lvl9pPr lvl="8" rtl="0" algn="ctr">
              <a:spcBef>
                <a:spcPts val="0"/>
              </a:spcBef>
              <a:spcAft>
                <a:spcPts val="0"/>
              </a:spcAft>
              <a:buSzPts val="6900"/>
              <a:buNone/>
              <a:defRPr sz="6900"/>
            </a:lvl9pPr>
          </a:lstStyle>
          <a:p/>
        </p:txBody>
      </p:sp>
      <p:pic>
        <p:nvPicPr>
          <p:cNvPr id="97" name="Google Shape;97;g27ca53a4845_0_438"/>
          <p:cNvPicPr preferRelativeResize="0"/>
          <p:nvPr/>
        </p:nvPicPr>
        <p:blipFill>
          <a:blip r:embed="rId2">
            <a:alphaModFix/>
          </a:blip>
          <a:stretch>
            <a:fillRect/>
          </a:stretch>
        </p:blipFill>
        <p:spPr>
          <a:xfrm>
            <a:off x="8668267" y="5678367"/>
            <a:ext cx="3523731" cy="1179634"/>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2" name="Shape 102"/>
        <p:cNvGrpSpPr/>
        <p:nvPr/>
      </p:nvGrpSpPr>
      <p:grpSpPr>
        <a:xfrm>
          <a:off x="0" y="0"/>
          <a:ext cx="0" cy="0"/>
          <a:chOff x="0" y="0"/>
          <a:chExt cx="0" cy="0"/>
        </a:xfrm>
      </p:grpSpPr>
      <p:sp>
        <p:nvSpPr>
          <p:cNvPr id="103" name="Google Shape;103;g2425ba1a5ed_2_133"/>
          <p:cNvSpPr txBox="1"/>
          <p:nvPr>
            <p:ph type="ctrTitle"/>
          </p:nvPr>
        </p:nvSpPr>
        <p:spPr>
          <a:xfrm>
            <a:off x="415611" y="992767"/>
            <a:ext cx="11360700" cy="2736900"/>
          </a:xfrm>
          <a:prstGeom prst="rect">
            <a:avLst/>
          </a:prstGeom>
        </p:spPr>
        <p:txBody>
          <a:bodyPr anchorCtr="0" anchor="b" bIns="121900" lIns="121900" spcFirstLastPara="1" rIns="121900" wrap="square" tIns="121900">
            <a:normAutofit/>
          </a:bodyPr>
          <a:lstStyle>
            <a:lvl1pPr lvl="0" rtl="0" algn="ctr">
              <a:spcBef>
                <a:spcPts val="0"/>
              </a:spcBef>
              <a:spcAft>
                <a:spcPts val="0"/>
              </a:spcAft>
              <a:buSzPts val="6900"/>
              <a:buNone/>
              <a:defRPr sz="6900"/>
            </a:lvl1pPr>
            <a:lvl2pPr lvl="1" rtl="0" algn="ctr">
              <a:spcBef>
                <a:spcPts val="0"/>
              </a:spcBef>
              <a:spcAft>
                <a:spcPts val="0"/>
              </a:spcAft>
              <a:buSzPts val="6900"/>
              <a:buNone/>
              <a:defRPr sz="6900"/>
            </a:lvl2pPr>
            <a:lvl3pPr lvl="2" rtl="0" algn="ctr">
              <a:spcBef>
                <a:spcPts val="0"/>
              </a:spcBef>
              <a:spcAft>
                <a:spcPts val="0"/>
              </a:spcAft>
              <a:buSzPts val="6900"/>
              <a:buNone/>
              <a:defRPr sz="6900"/>
            </a:lvl3pPr>
            <a:lvl4pPr lvl="3" rtl="0" algn="ctr">
              <a:spcBef>
                <a:spcPts val="0"/>
              </a:spcBef>
              <a:spcAft>
                <a:spcPts val="0"/>
              </a:spcAft>
              <a:buSzPts val="6900"/>
              <a:buNone/>
              <a:defRPr sz="6900"/>
            </a:lvl4pPr>
            <a:lvl5pPr lvl="4" rtl="0" algn="ctr">
              <a:spcBef>
                <a:spcPts val="0"/>
              </a:spcBef>
              <a:spcAft>
                <a:spcPts val="0"/>
              </a:spcAft>
              <a:buSzPts val="6900"/>
              <a:buNone/>
              <a:defRPr sz="6900"/>
            </a:lvl5pPr>
            <a:lvl6pPr lvl="5" rtl="0" algn="ctr">
              <a:spcBef>
                <a:spcPts val="0"/>
              </a:spcBef>
              <a:spcAft>
                <a:spcPts val="0"/>
              </a:spcAft>
              <a:buSzPts val="6900"/>
              <a:buNone/>
              <a:defRPr sz="6900"/>
            </a:lvl6pPr>
            <a:lvl7pPr lvl="6" rtl="0" algn="ctr">
              <a:spcBef>
                <a:spcPts val="0"/>
              </a:spcBef>
              <a:spcAft>
                <a:spcPts val="0"/>
              </a:spcAft>
              <a:buSzPts val="6900"/>
              <a:buNone/>
              <a:defRPr sz="6900"/>
            </a:lvl7pPr>
            <a:lvl8pPr lvl="7" rtl="0" algn="ctr">
              <a:spcBef>
                <a:spcPts val="0"/>
              </a:spcBef>
              <a:spcAft>
                <a:spcPts val="0"/>
              </a:spcAft>
              <a:buSzPts val="6900"/>
              <a:buNone/>
              <a:defRPr sz="6900"/>
            </a:lvl8pPr>
            <a:lvl9pPr lvl="8" rtl="0" algn="ctr">
              <a:spcBef>
                <a:spcPts val="0"/>
              </a:spcBef>
              <a:spcAft>
                <a:spcPts val="0"/>
              </a:spcAft>
              <a:buSzPts val="6900"/>
              <a:buNone/>
              <a:defRPr sz="6900"/>
            </a:lvl9pPr>
          </a:lstStyle>
          <a:p/>
        </p:txBody>
      </p:sp>
      <p:sp>
        <p:nvSpPr>
          <p:cNvPr id="104" name="Google Shape;104;g2425ba1a5ed_2_133"/>
          <p:cNvSpPr txBox="1"/>
          <p:nvPr>
            <p:ph idx="1" type="subTitle"/>
          </p:nvPr>
        </p:nvSpPr>
        <p:spPr>
          <a:xfrm>
            <a:off x="415600" y="3778833"/>
            <a:ext cx="11360700" cy="10569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3700"/>
              <a:buNone/>
              <a:defRPr sz="3700"/>
            </a:lvl1pPr>
            <a:lvl2pPr lvl="1" rtl="0" algn="ctr">
              <a:lnSpc>
                <a:spcPct val="100000"/>
              </a:lnSpc>
              <a:spcBef>
                <a:spcPts val="0"/>
              </a:spcBef>
              <a:spcAft>
                <a:spcPts val="0"/>
              </a:spcAft>
              <a:buSzPts val="3700"/>
              <a:buNone/>
              <a:defRPr sz="3700"/>
            </a:lvl2pPr>
            <a:lvl3pPr lvl="2" rtl="0" algn="ctr">
              <a:lnSpc>
                <a:spcPct val="100000"/>
              </a:lnSpc>
              <a:spcBef>
                <a:spcPts val="0"/>
              </a:spcBef>
              <a:spcAft>
                <a:spcPts val="0"/>
              </a:spcAft>
              <a:buSzPts val="3700"/>
              <a:buNone/>
              <a:defRPr sz="3700"/>
            </a:lvl3pPr>
            <a:lvl4pPr lvl="3" rtl="0" algn="ctr">
              <a:lnSpc>
                <a:spcPct val="100000"/>
              </a:lnSpc>
              <a:spcBef>
                <a:spcPts val="0"/>
              </a:spcBef>
              <a:spcAft>
                <a:spcPts val="0"/>
              </a:spcAft>
              <a:buSzPts val="3700"/>
              <a:buNone/>
              <a:defRPr sz="3700"/>
            </a:lvl4pPr>
            <a:lvl5pPr lvl="4" rtl="0" algn="ctr">
              <a:lnSpc>
                <a:spcPct val="100000"/>
              </a:lnSpc>
              <a:spcBef>
                <a:spcPts val="0"/>
              </a:spcBef>
              <a:spcAft>
                <a:spcPts val="0"/>
              </a:spcAft>
              <a:buSzPts val="3700"/>
              <a:buNone/>
              <a:defRPr sz="3700"/>
            </a:lvl5pPr>
            <a:lvl6pPr lvl="5" rtl="0" algn="ctr">
              <a:lnSpc>
                <a:spcPct val="100000"/>
              </a:lnSpc>
              <a:spcBef>
                <a:spcPts val="0"/>
              </a:spcBef>
              <a:spcAft>
                <a:spcPts val="0"/>
              </a:spcAft>
              <a:buSzPts val="3700"/>
              <a:buNone/>
              <a:defRPr sz="3700"/>
            </a:lvl6pPr>
            <a:lvl7pPr lvl="6" rtl="0" algn="ctr">
              <a:lnSpc>
                <a:spcPct val="100000"/>
              </a:lnSpc>
              <a:spcBef>
                <a:spcPts val="0"/>
              </a:spcBef>
              <a:spcAft>
                <a:spcPts val="0"/>
              </a:spcAft>
              <a:buSzPts val="3700"/>
              <a:buNone/>
              <a:defRPr sz="3700"/>
            </a:lvl7pPr>
            <a:lvl8pPr lvl="7" rtl="0" algn="ctr">
              <a:lnSpc>
                <a:spcPct val="100000"/>
              </a:lnSpc>
              <a:spcBef>
                <a:spcPts val="0"/>
              </a:spcBef>
              <a:spcAft>
                <a:spcPts val="0"/>
              </a:spcAft>
              <a:buSzPts val="3700"/>
              <a:buNone/>
              <a:defRPr sz="3700"/>
            </a:lvl8pPr>
            <a:lvl9pPr lvl="8" rtl="0" algn="ctr">
              <a:lnSpc>
                <a:spcPct val="100000"/>
              </a:lnSpc>
              <a:spcBef>
                <a:spcPts val="0"/>
              </a:spcBef>
              <a:spcAft>
                <a:spcPts val="0"/>
              </a:spcAft>
              <a:buSzPts val="3700"/>
              <a:buNone/>
              <a:defRPr sz="3700"/>
            </a:lvl9pPr>
          </a:lstStyle>
          <a:p/>
        </p:txBody>
      </p:sp>
      <p:sp>
        <p:nvSpPr>
          <p:cNvPr id="105" name="Google Shape;105;g2425ba1a5ed_2_13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6" name="Shape 106"/>
        <p:cNvGrpSpPr/>
        <p:nvPr/>
      </p:nvGrpSpPr>
      <p:grpSpPr>
        <a:xfrm>
          <a:off x="0" y="0"/>
          <a:ext cx="0" cy="0"/>
          <a:chOff x="0" y="0"/>
          <a:chExt cx="0" cy="0"/>
        </a:xfrm>
      </p:grpSpPr>
      <p:sp>
        <p:nvSpPr>
          <p:cNvPr id="107" name="Google Shape;107;g2425ba1a5ed_2_137"/>
          <p:cNvSpPr txBox="1"/>
          <p:nvPr>
            <p:ph type="title"/>
          </p:nvPr>
        </p:nvSpPr>
        <p:spPr>
          <a:xfrm>
            <a:off x="415600" y="2867800"/>
            <a:ext cx="11360700" cy="1122300"/>
          </a:xfrm>
          <a:prstGeom prst="rect">
            <a:avLst/>
          </a:prstGeom>
        </p:spPr>
        <p:txBody>
          <a:bodyPr anchorCtr="0" anchor="ctr" bIns="121900" lIns="121900" spcFirstLastPara="1" rIns="121900" wrap="square" tIns="121900">
            <a:normAutofit/>
          </a:bodyPr>
          <a:lstStyle>
            <a:lvl1pPr lvl="0" rtl="0" algn="ctr">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108" name="Google Shape;108;g2425ba1a5ed_2_13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9" name="Shape 109"/>
        <p:cNvGrpSpPr/>
        <p:nvPr/>
      </p:nvGrpSpPr>
      <p:grpSpPr>
        <a:xfrm>
          <a:off x="0" y="0"/>
          <a:ext cx="0" cy="0"/>
          <a:chOff x="0" y="0"/>
          <a:chExt cx="0" cy="0"/>
        </a:xfrm>
      </p:grpSpPr>
      <p:sp>
        <p:nvSpPr>
          <p:cNvPr id="110" name="Google Shape;110;g2425ba1a5ed_2_140"/>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sp>
        <p:nvSpPr>
          <p:cNvPr id="111" name="Google Shape;111;g2425ba1a5ed_2_140"/>
          <p:cNvSpPr txBox="1"/>
          <p:nvPr>
            <p:ph idx="1" type="body"/>
          </p:nvPr>
        </p:nvSpPr>
        <p:spPr>
          <a:xfrm>
            <a:off x="415600" y="1536633"/>
            <a:ext cx="11360700" cy="4555200"/>
          </a:xfrm>
          <a:prstGeom prst="rect">
            <a:avLst/>
          </a:prstGeom>
        </p:spPr>
        <p:txBody>
          <a:bodyPr anchorCtr="0" anchor="t" bIns="121900" lIns="121900" spcFirstLastPara="1" rIns="121900" wrap="square" tIns="121900">
            <a:normAutofit/>
          </a:bodyPr>
          <a:lstStyle>
            <a:lvl1pPr indent="-381000" lvl="0" marL="457200" rtl="0">
              <a:spcBef>
                <a:spcPts val="0"/>
              </a:spcBef>
              <a:spcAft>
                <a:spcPts val="0"/>
              </a:spcAft>
              <a:buSzPts val="2400"/>
              <a:buChar char="●"/>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sp>
        <p:nvSpPr>
          <p:cNvPr id="112" name="Google Shape;112;g2425ba1a5ed_2_14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13" name="Shape 113"/>
        <p:cNvGrpSpPr/>
        <p:nvPr/>
      </p:nvGrpSpPr>
      <p:grpSpPr>
        <a:xfrm>
          <a:off x="0" y="0"/>
          <a:ext cx="0" cy="0"/>
          <a:chOff x="0" y="0"/>
          <a:chExt cx="0" cy="0"/>
        </a:xfrm>
      </p:grpSpPr>
      <p:sp>
        <p:nvSpPr>
          <p:cNvPr id="114" name="Google Shape;114;g2425ba1a5ed_2_144"/>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sp>
        <p:nvSpPr>
          <p:cNvPr id="115" name="Google Shape;115;g2425ba1a5ed_2_144"/>
          <p:cNvSpPr txBox="1"/>
          <p:nvPr>
            <p:ph idx="1" type="body"/>
          </p:nvPr>
        </p:nvSpPr>
        <p:spPr>
          <a:xfrm>
            <a:off x="415600" y="1536633"/>
            <a:ext cx="5333100" cy="4555200"/>
          </a:xfrm>
          <a:prstGeom prst="rect">
            <a:avLst/>
          </a:prstGeom>
        </p:spPr>
        <p:txBody>
          <a:bodyPr anchorCtr="0" anchor="t" bIns="121900" lIns="121900" spcFirstLastPara="1" rIns="121900" wrap="square" tIns="121900">
            <a:normAutofit/>
          </a:bodyPr>
          <a:lstStyle>
            <a:lvl1pPr indent="-349250" lvl="0" marL="457200" rtl="0">
              <a:spcBef>
                <a:spcPts val="0"/>
              </a:spcBef>
              <a:spcAft>
                <a:spcPts val="0"/>
              </a:spcAft>
              <a:buSzPts val="1900"/>
              <a:buChar char="●"/>
              <a:defRPr sz="19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116" name="Google Shape;116;g2425ba1a5ed_2_144"/>
          <p:cNvSpPr txBox="1"/>
          <p:nvPr>
            <p:ph idx="2" type="body"/>
          </p:nvPr>
        </p:nvSpPr>
        <p:spPr>
          <a:xfrm>
            <a:off x="6443200" y="1536633"/>
            <a:ext cx="5333100" cy="4555200"/>
          </a:xfrm>
          <a:prstGeom prst="rect">
            <a:avLst/>
          </a:prstGeom>
        </p:spPr>
        <p:txBody>
          <a:bodyPr anchorCtr="0" anchor="t" bIns="121900" lIns="121900" spcFirstLastPara="1" rIns="121900" wrap="square" tIns="121900">
            <a:normAutofit/>
          </a:bodyPr>
          <a:lstStyle>
            <a:lvl1pPr indent="-349250" lvl="0" marL="457200" rtl="0">
              <a:spcBef>
                <a:spcPts val="0"/>
              </a:spcBef>
              <a:spcAft>
                <a:spcPts val="0"/>
              </a:spcAft>
              <a:buSzPts val="1900"/>
              <a:buChar char="●"/>
              <a:defRPr sz="19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117" name="Google Shape;117;g2425ba1a5ed_2_14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8" name="Shape 118"/>
        <p:cNvGrpSpPr/>
        <p:nvPr/>
      </p:nvGrpSpPr>
      <p:grpSpPr>
        <a:xfrm>
          <a:off x="0" y="0"/>
          <a:ext cx="0" cy="0"/>
          <a:chOff x="0" y="0"/>
          <a:chExt cx="0" cy="0"/>
        </a:xfrm>
      </p:grpSpPr>
      <p:sp>
        <p:nvSpPr>
          <p:cNvPr id="119" name="Google Shape;119;g2425ba1a5ed_2_149"/>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sp>
        <p:nvSpPr>
          <p:cNvPr id="120" name="Google Shape;120;g2425ba1a5ed_2_14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21" name="Shape 121"/>
        <p:cNvGrpSpPr/>
        <p:nvPr/>
      </p:nvGrpSpPr>
      <p:grpSpPr>
        <a:xfrm>
          <a:off x="0" y="0"/>
          <a:ext cx="0" cy="0"/>
          <a:chOff x="0" y="0"/>
          <a:chExt cx="0" cy="0"/>
        </a:xfrm>
      </p:grpSpPr>
      <p:sp>
        <p:nvSpPr>
          <p:cNvPr id="122" name="Google Shape;122;g2425ba1a5ed_2_152"/>
          <p:cNvSpPr txBox="1"/>
          <p:nvPr>
            <p:ph type="title"/>
          </p:nvPr>
        </p:nvSpPr>
        <p:spPr>
          <a:xfrm>
            <a:off x="415600" y="740800"/>
            <a:ext cx="3744000" cy="1007700"/>
          </a:xfrm>
          <a:prstGeom prst="rect">
            <a:avLst/>
          </a:prstGeom>
        </p:spPr>
        <p:txBody>
          <a:bodyPr anchorCtr="0" anchor="b" bIns="121900" lIns="121900" spcFirstLastPara="1" rIns="121900" wrap="square" tIns="121900">
            <a:norm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23" name="Google Shape;123;g2425ba1a5ed_2_152"/>
          <p:cNvSpPr txBox="1"/>
          <p:nvPr>
            <p:ph idx="1" type="body"/>
          </p:nvPr>
        </p:nvSpPr>
        <p:spPr>
          <a:xfrm>
            <a:off x="415600" y="1852800"/>
            <a:ext cx="3744000" cy="4239300"/>
          </a:xfrm>
          <a:prstGeom prst="rect">
            <a:avLst/>
          </a:prstGeom>
        </p:spPr>
        <p:txBody>
          <a:bodyPr anchorCtr="0" anchor="t" bIns="121900" lIns="121900" spcFirstLastPara="1" rIns="121900" wrap="square" tIns="121900">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124" name="Google Shape;124;g2425ba1a5ed_2_15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25" name="Shape 125"/>
        <p:cNvGrpSpPr/>
        <p:nvPr/>
      </p:nvGrpSpPr>
      <p:grpSpPr>
        <a:xfrm>
          <a:off x="0" y="0"/>
          <a:ext cx="0" cy="0"/>
          <a:chOff x="0" y="0"/>
          <a:chExt cx="0" cy="0"/>
        </a:xfrm>
      </p:grpSpPr>
      <p:sp>
        <p:nvSpPr>
          <p:cNvPr id="126" name="Google Shape;126;g2425ba1a5ed_2_156"/>
          <p:cNvSpPr txBox="1"/>
          <p:nvPr>
            <p:ph type="title"/>
          </p:nvPr>
        </p:nvSpPr>
        <p:spPr>
          <a:xfrm>
            <a:off x="653667" y="600200"/>
            <a:ext cx="8490300" cy="5454300"/>
          </a:xfrm>
          <a:prstGeom prst="rect">
            <a:avLst/>
          </a:prstGeom>
        </p:spPr>
        <p:txBody>
          <a:bodyPr anchorCtr="0" anchor="ctr" bIns="121900" lIns="121900" spcFirstLastPara="1" rIns="121900" wrap="square" tIns="121900">
            <a:normAutofit/>
          </a:bodyPr>
          <a:lstStyle>
            <a:lvl1pPr lvl="0" rtl="0">
              <a:spcBef>
                <a:spcPts val="0"/>
              </a:spcBef>
              <a:spcAft>
                <a:spcPts val="0"/>
              </a:spcAft>
              <a:buSzPts val="6400"/>
              <a:buNone/>
              <a:defRPr sz="64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p:txBody>
      </p:sp>
      <p:sp>
        <p:nvSpPr>
          <p:cNvPr id="127" name="Google Shape;127;g2425ba1a5ed_2_15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8" name="Shape 128"/>
        <p:cNvGrpSpPr/>
        <p:nvPr/>
      </p:nvGrpSpPr>
      <p:grpSpPr>
        <a:xfrm>
          <a:off x="0" y="0"/>
          <a:ext cx="0" cy="0"/>
          <a:chOff x="0" y="0"/>
          <a:chExt cx="0" cy="0"/>
        </a:xfrm>
      </p:grpSpPr>
      <p:sp>
        <p:nvSpPr>
          <p:cNvPr id="129" name="Google Shape;129;g2425ba1a5ed_2_159"/>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0" name="Google Shape;130;g2425ba1a5ed_2_159"/>
          <p:cNvSpPr txBox="1"/>
          <p:nvPr>
            <p:ph type="title"/>
          </p:nvPr>
        </p:nvSpPr>
        <p:spPr>
          <a:xfrm>
            <a:off x="354000" y="1644233"/>
            <a:ext cx="5393700" cy="1976400"/>
          </a:xfrm>
          <a:prstGeom prst="rect">
            <a:avLst/>
          </a:prstGeom>
        </p:spPr>
        <p:txBody>
          <a:bodyPr anchorCtr="0" anchor="b" bIns="121900" lIns="121900" spcFirstLastPara="1" rIns="121900" wrap="square" tIns="121900">
            <a:normAutofit/>
          </a:bodyPr>
          <a:lstStyle>
            <a:lvl1pPr lvl="0" rtl="0" algn="ctr">
              <a:spcBef>
                <a:spcPts val="0"/>
              </a:spcBef>
              <a:spcAft>
                <a:spcPts val="0"/>
              </a:spcAft>
              <a:buSzPts val="5600"/>
              <a:buNone/>
              <a:defRPr sz="5600"/>
            </a:lvl1pPr>
            <a:lvl2pPr lvl="1" rtl="0" algn="ctr">
              <a:spcBef>
                <a:spcPts val="0"/>
              </a:spcBef>
              <a:spcAft>
                <a:spcPts val="0"/>
              </a:spcAft>
              <a:buSzPts val="5600"/>
              <a:buNone/>
              <a:defRPr sz="5600"/>
            </a:lvl2pPr>
            <a:lvl3pPr lvl="2" rtl="0" algn="ctr">
              <a:spcBef>
                <a:spcPts val="0"/>
              </a:spcBef>
              <a:spcAft>
                <a:spcPts val="0"/>
              </a:spcAft>
              <a:buSzPts val="5600"/>
              <a:buNone/>
              <a:defRPr sz="5600"/>
            </a:lvl3pPr>
            <a:lvl4pPr lvl="3" rtl="0" algn="ctr">
              <a:spcBef>
                <a:spcPts val="0"/>
              </a:spcBef>
              <a:spcAft>
                <a:spcPts val="0"/>
              </a:spcAft>
              <a:buSzPts val="5600"/>
              <a:buNone/>
              <a:defRPr sz="5600"/>
            </a:lvl4pPr>
            <a:lvl5pPr lvl="4" rtl="0" algn="ctr">
              <a:spcBef>
                <a:spcPts val="0"/>
              </a:spcBef>
              <a:spcAft>
                <a:spcPts val="0"/>
              </a:spcAft>
              <a:buSzPts val="5600"/>
              <a:buNone/>
              <a:defRPr sz="5600"/>
            </a:lvl5pPr>
            <a:lvl6pPr lvl="5" rtl="0" algn="ctr">
              <a:spcBef>
                <a:spcPts val="0"/>
              </a:spcBef>
              <a:spcAft>
                <a:spcPts val="0"/>
              </a:spcAft>
              <a:buSzPts val="5600"/>
              <a:buNone/>
              <a:defRPr sz="5600"/>
            </a:lvl6pPr>
            <a:lvl7pPr lvl="6" rtl="0" algn="ctr">
              <a:spcBef>
                <a:spcPts val="0"/>
              </a:spcBef>
              <a:spcAft>
                <a:spcPts val="0"/>
              </a:spcAft>
              <a:buSzPts val="5600"/>
              <a:buNone/>
              <a:defRPr sz="5600"/>
            </a:lvl7pPr>
            <a:lvl8pPr lvl="7" rtl="0" algn="ctr">
              <a:spcBef>
                <a:spcPts val="0"/>
              </a:spcBef>
              <a:spcAft>
                <a:spcPts val="0"/>
              </a:spcAft>
              <a:buSzPts val="5600"/>
              <a:buNone/>
              <a:defRPr sz="5600"/>
            </a:lvl8pPr>
            <a:lvl9pPr lvl="8" rtl="0" algn="ctr">
              <a:spcBef>
                <a:spcPts val="0"/>
              </a:spcBef>
              <a:spcAft>
                <a:spcPts val="0"/>
              </a:spcAft>
              <a:buSzPts val="5600"/>
              <a:buNone/>
              <a:defRPr sz="5600"/>
            </a:lvl9pPr>
          </a:lstStyle>
          <a:p/>
        </p:txBody>
      </p:sp>
      <p:sp>
        <p:nvSpPr>
          <p:cNvPr id="131" name="Google Shape;131;g2425ba1a5ed_2_159"/>
          <p:cNvSpPr txBox="1"/>
          <p:nvPr>
            <p:ph idx="1" type="subTitle"/>
          </p:nvPr>
        </p:nvSpPr>
        <p:spPr>
          <a:xfrm>
            <a:off x="354000" y="3737433"/>
            <a:ext cx="5393700" cy="16467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32" name="Google Shape;132;g2425ba1a5ed_2_159"/>
          <p:cNvSpPr txBox="1"/>
          <p:nvPr>
            <p:ph idx="2" type="body"/>
          </p:nvPr>
        </p:nvSpPr>
        <p:spPr>
          <a:xfrm>
            <a:off x="6586000" y="965433"/>
            <a:ext cx="5115900" cy="4926900"/>
          </a:xfrm>
          <a:prstGeom prst="rect">
            <a:avLst/>
          </a:prstGeom>
        </p:spPr>
        <p:txBody>
          <a:bodyPr anchorCtr="0" anchor="ctr" bIns="121900" lIns="121900" spcFirstLastPara="1" rIns="121900" wrap="square" tIns="121900">
            <a:normAutofit/>
          </a:bodyPr>
          <a:lstStyle>
            <a:lvl1pPr indent="-381000" lvl="0" marL="457200" rtl="0">
              <a:spcBef>
                <a:spcPts val="0"/>
              </a:spcBef>
              <a:spcAft>
                <a:spcPts val="0"/>
              </a:spcAft>
              <a:buSzPts val="2400"/>
              <a:buChar char="●"/>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sp>
        <p:nvSpPr>
          <p:cNvPr id="133" name="Google Shape;133;g2425ba1a5ed_2_15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4" name="Shape 134"/>
        <p:cNvGrpSpPr/>
        <p:nvPr/>
      </p:nvGrpSpPr>
      <p:grpSpPr>
        <a:xfrm>
          <a:off x="0" y="0"/>
          <a:ext cx="0" cy="0"/>
          <a:chOff x="0" y="0"/>
          <a:chExt cx="0" cy="0"/>
        </a:xfrm>
      </p:grpSpPr>
      <p:sp>
        <p:nvSpPr>
          <p:cNvPr id="135" name="Google Shape;135;g2425ba1a5ed_2_165"/>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rtl="0">
              <a:lnSpc>
                <a:spcPct val="100000"/>
              </a:lnSpc>
              <a:spcBef>
                <a:spcPts val="0"/>
              </a:spcBef>
              <a:spcAft>
                <a:spcPts val="0"/>
              </a:spcAft>
              <a:buSzPts val="2400"/>
              <a:buNone/>
              <a:defRPr/>
            </a:lvl1pPr>
          </a:lstStyle>
          <a:p/>
        </p:txBody>
      </p:sp>
      <p:sp>
        <p:nvSpPr>
          <p:cNvPr id="136" name="Google Shape;136;g2425ba1a5ed_2_16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37" name="Shape 137"/>
        <p:cNvGrpSpPr/>
        <p:nvPr/>
      </p:nvGrpSpPr>
      <p:grpSpPr>
        <a:xfrm>
          <a:off x="0" y="0"/>
          <a:ext cx="0" cy="0"/>
          <a:chOff x="0" y="0"/>
          <a:chExt cx="0" cy="0"/>
        </a:xfrm>
      </p:grpSpPr>
      <p:sp>
        <p:nvSpPr>
          <p:cNvPr id="138" name="Google Shape;138;g2425ba1a5ed_2_168"/>
          <p:cNvSpPr txBox="1"/>
          <p:nvPr>
            <p:ph hasCustomPrompt="1" type="title"/>
          </p:nvPr>
        </p:nvSpPr>
        <p:spPr>
          <a:xfrm>
            <a:off x="415600" y="1474833"/>
            <a:ext cx="11360700" cy="2618100"/>
          </a:xfrm>
          <a:prstGeom prst="rect">
            <a:avLst/>
          </a:prstGeom>
        </p:spPr>
        <p:txBody>
          <a:bodyPr anchorCtr="0" anchor="b" bIns="121900" lIns="121900" spcFirstLastPara="1" rIns="121900" wrap="square" tIns="121900">
            <a:normAutofit/>
          </a:bodyPr>
          <a:lstStyle>
            <a:lvl1pPr lvl="0" rtl="0" algn="ctr">
              <a:spcBef>
                <a:spcPts val="0"/>
              </a:spcBef>
              <a:spcAft>
                <a:spcPts val="0"/>
              </a:spcAft>
              <a:buSzPts val="16000"/>
              <a:buNone/>
              <a:defRPr sz="16000"/>
            </a:lvl1pPr>
            <a:lvl2pPr lvl="1" rtl="0" algn="ctr">
              <a:spcBef>
                <a:spcPts val="0"/>
              </a:spcBef>
              <a:spcAft>
                <a:spcPts val="0"/>
              </a:spcAft>
              <a:buSzPts val="16000"/>
              <a:buNone/>
              <a:defRPr sz="16000"/>
            </a:lvl2pPr>
            <a:lvl3pPr lvl="2" rtl="0" algn="ctr">
              <a:spcBef>
                <a:spcPts val="0"/>
              </a:spcBef>
              <a:spcAft>
                <a:spcPts val="0"/>
              </a:spcAft>
              <a:buSzPts val="16000"/>
              <a:buNone/>
              <a:defRPr sz="16000"/>
            </a:lvl3pPr>
            <a:lvl4pPr lvl="3" rtl="0" algn="ctr">
              <a:spcBef>
                <a:spcPts val="0"/>
              </a:spcBef>
              <a:spcAft>
                <a:spcPts val="0"/>
              </a:spcAft>
              <a:buSzPts val="16000"/>
              <a:buNone/>
              <a:defRPr sz="16000"/>
            </a:lvl4pPr>
            <a:lvl5pPr lvl="4" rtl="0" algn="ctr">
              <a:spcBef>
                <a:spcPts val="0"/>
              </a:spcBef>
              <a:spcAft>
                <a:spcPts val="0"/>
              </a:spcAft>
              <a:buSzPts val="16000"/>
              <a:buNone/>
              <a:defRPr sz="16000"/>
            </a:lvl5pPr>
            <a:lvl6pPr lvl="5" rtl="0" algn="ctr">
              <a:spcBef>
                <a:spcPts val="0"/>
              </a:spcBef>
              <a:spcAft>
                <a:spcPts val="0"/>
              </a:spcAft>
              <a:buSzPts val="16000"/>
              <a:buNone/>
              <a:defRPr sz="16000"/>
            </a:lvl6pPr>
            <a:lvl7pPr lvl="6" rtl="0" algn="ctr">
              <a:spcBef>
                <a:spcPts val="0"/>
              </a:spcBef>
              <a:spcAft>
                <a:spcPts val="0"/>
              </a:spcAft>
              <a:buSzPts val="16000"/>
              <a:buNone/>
              <a:defRPr sz="16000"/>
            </a:lvl7pPr>
            <a:lvl8pPr lvl="7" rtl="0" algn="ctr">
              <a:spcBef>
                <a:spcPts val="0"/>
              </a:spcBef>
              <a:spcAft>
                <a:spcPts val="0"/>
              </a:spcAft>
              <a:buSzPts val="16000"/>
              <a:buNone/>
              <a:defRPr sz="16000"/>
            </a:lvl8pPr>
            <a:lvl9pPr lvl="8" rtl="0" algn="ctr">
              <a:spcBef>
                <a:spcPts val="0"/>
              </a:spcBef>
              <a:spcAft>
                <a:spcPts val="0"/>
              </a:spcAft>
              <a:buSzPts val="16000"/>
              <a:buNone/>
              <a:defRPr sz="16000"/>
            </a:lvl9pPr>
          </a:lstStyle>
          <a:p>
            <a:r>
              <a:t>xx%</a:t>
            </a:r>
          </a:p>
        </p:txBody>
      </p:sp>
      <p:sp>
        <p:nvSpPr>
          <p:cNvPr id="139" name="Google Shape;139;g2425ba1a5ed_2_168"/>
          <p:cNvSpPr txBox="1"/>
          <p:nvPr>
            <p:ph idx="1" type="body"/>
          </p:nvPr>
        </p:nvSpPr>
        <p:spPr>
          <a:xfrm>
            <a:off x="415600" y="4202967"/>
            <a:ext cx="11360700" cy="1734300"/>
          </a:xfrm>
          <a:prstGeom prst="rect">
            <a:avLst/>
          </a:prstGeom>
        </p:spPr>
        <p:txBody>
          <a:bodyPr anchorCtr="0" anchor="t" bIns="121900" lIns="121900" spcFirstLastPara="1" rIns="121900" wrap="square" tIns="121900">
            <a:normAutofit/>
          </a:bodyPr>
          <a:lstStyle>
            <a:lvl1pPr indent="-381000" lvl="0" marL="457200" rtl="0" algn="ctr">
              <a:spcBef>
                <a:spcPts val="0"/>
              </a:spcBef>
              <a:spcAft>
                <a:spcPts val="0"/>
              </a:spcAft>
              <a:buSzPts val="2400"/>
              <a:buChar char="●"/>
              <a:defRPr/>
            </a:lvl1pPr>
            <a:lvl2pPr indent="-349250" lvl="1" marL="914400" rtl="0" algn="ctr">
              <a:spcBef>
                <a:spcPts val="0"/>
              </a:spcBef>
              <a:spcAft>
                <a:spcPts val="0"/>
              </a:spcAft>
              <a:buSzPts val="1900"/>
              <a:buChar char="○"/>
              <a:defRPr/>
            </a:lvl2pPr>
            <a:lvl3pPr indent="-349250" lvl="2" marL="1371600" rtl="0" algn="ctr">
              <a:spcBef>
                <a:spcPts val="0"/>
              </a:spcBef>
              <a:spcAft>
                <a:spcPts val="0"/>
              </a:spcAft>
              <a:buSzPts val="1900"/>
              <a:buChar char="■"/>
              <a:defRPr/>
            </a:lvl3pPr>
            <a:lvl4pPr indent="-349250" lvl="3" marL="1828800" rtl="0" algn="ctr">
              <a:spcBef>
                <a:spcPts val="0"/>
              </a:spcBef>
              <a:spcAft>
                <a:spcPts val="0"/>
              </a:spcAft>
              <a:buSzPts val="1900"/>
              <a:buChar char="●"/>
              <a:defRPr/>
            </a:lvl4pPr>
            <a:lvl5pPr indent="-349250" lvl="4" marL="2286000" rtl="0" algn="ctr">
              <a:spcBef>
                <a:spcPts val="0"/>
              </a:spcBef>
              <a:spcAft>
                <a:spcPts val="0"/>
              </a:spcAft>
              <a:buSzPts val="1900"/>
              <a:buChar char="○"/>
              <a:defRPr/>
            </a:lvl5pPr>
            <a:lvl6pPr indent="-349250" lvl="5" marL="2743200" rtl="0" algn="ctr">
              <a:spcBef>
                <a:spcPts val="0"/>
              </a:spcBef>
              <a:spcAft>
                <a:spcPts val="0"/>
              </a:spcAft>
              <a:buSzPts val="1900"/>
              <a:buChar char="■"/>
              <a:defRPr/>
            </a:lvl6pPr>
            <a:lvl7pPr indent="-349250" lvl="6" marL="3200400" rtl="0" algn="ctr">
              <a:spcBef>
                <a:spcPts val="0"/>
              </a:spcBef>
              <a:spcAft>
                <a:spcPts val="0"/>
              </a:spcAft>
              <a:buSzPts val="1900"/>
              <a:buChar char="●"/>
              <a:defRPr/>
            </a:lvl7pPr>
            <a:lvl8pPr indent="-349250" lvl="7" marL="3657600" rtl="0" algn="ctr">
              <a:spcBef>
                <a:spcPts val="0"/>
              </a:spcBef>
              <a:spcAft>
                <a:spcPts val="0"/>
              </a:spcAft>
              <a:buSzPts val="1900"/>
              <a:buChar char="○"/>
              <a:defRPr/>
            </a:lvl8pPr>
            <a:lvl9pPr indent="-349250" lvl="8" marL="4114800" rtl="0" algn="ctr">
              <a:spcBef>
                <a:spcPts val="0"/>
              </a:spcBef>
              <a:spcAft>
                <a:spcPts val="0"/>
              </a:spcAft>
              <a:buSzPts val="1900"/>
              <a:buChar char="■"/>
              <a:defRPr/>
            </a:lvl9pPr>
          </a:lstStyle>
          <a:p/>
        </p:txBody>
      </p:sp>
      <p:sp>
        <p:nvSpPr>
          <p:cNvPr id="140" name="Google Shape;140;g2425ba1a5ed_2_16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1" name="Shape 141"/>
        <p:cNvGrpSpPr/>
        <p:nvPr/>
      </p:nvGrpSpPr>
      <p:grpSpPr>
        <a:xfrm>
          <a:off x="0" y="0"/>
          <a:ext cx="0" cy="0"/>
          <a:chOff x="0" y="0"/>
          <a:chExt cx="0" cy="0"/>
        </a:xfrm>
      </p:grpSpPr>
      <p:sp>
        <p:nvSpPr>
          <p:cNvPr id="142" name="Google Shape;142;g2425ba1a5ed_2_17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3.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2" Type="http://schemas.openxmlformats.org/officeDocument/2006/relationships/theme" Target="../theme/theme1.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8" name="Shape 98"/>
        <p:cNvGrpSpPr/>
        <p:nvPr/>
      </p:nvGrpSpPr>
      <p:grpSpPr>
        <a:xfrm>
          <a:off x="0" y="0"/>
          <a:ext cx="0" cy="0"/>
          <a:chOff x="0" y="0"/>
          <a:chExt cx="0" cy="0"/>
        </a:xfrm>
      </p:grpSpPr>
      <p:sp>
        <p:nvSpPr>
          <p:cNvPr id="99" name="Google Shape;99;g2425ba1a5ed_2_129"/>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rtl="0">
              <a:spcBef>
                <a:spcPts val="0"/>
              </a:spcBef>
              <a:spcAft>
                <a:spcPts val="0"/>
              </a:spcAft>
              <a:buClr>
                <a:schemeClr val="dk1"/>
              </a:buClr>
              <a:buSzPts val="3700"/>
              <a:buNone/>
              <a:defRPr sz="3700">
                <a:solidFill>
                  <a:schemeClr val="dk1"/>
                </a:solidFill>
              </a:defRPr>
            </a:lvl1pPr>
            <a:lvl2pPr lvl="1" rtl="0">
              <a:spcBef>
                <a:spcPts val="0"/>
              </a:spcBef>
              <a:spcAft>
                <a:spcPts val="0"/>
              </a:spcAft>
              <a:buClr>
                <a:schemeClr val="dk1"/>
              </a:buClr>
              <a:buSzPts val="3700"/>
              <a:buNone/>
              <a:defRPr sz="3700">
                <a:solidFill>
                  <a:schemeClr val="dk1"/>
                </a:solidFill>
              </a:defRPr>
            </a:lvl2pPr>
            <a:lvl3pPr lvl="2" rtl="0">
              <a:spcBef>
                <a:spcPts val="0"/>
              </a:spcBef>
              <a:spcAft>
                <a:spcPts val="0"/>
              </a:spcAft>
              <a:buClr>
                <a:schemeClr val="dk1"/>
              </a:buClr>
              <a:buSzPts val="3700"/>
              <a:buNone/>
              <a:defRPr sz="3700">
                <a:solidFill>
                  <a:schemeClr val="dk1"/>
                </a:solidFill>
              </a:defRPr>
            </a:lvl3pPr>
            <a:lvl4pPr lvl="3" rtl="0">
              <a:spcBef>
                <a:spcPts val="0"/>
              </a:spcBef>
              <a:spcAft>
                <a:spcPts val="0"/>
              </a:spcAft>
              <a:buClr>
                <a:schemeClr val="dk1"/>
              </a:buClr>
              <a:buSzPts val="3700"/>
              <a:buNone/>
              <a:defRPr sz="3700">
                <a:solidFill>
                  <a:schemeClr val="dk1"/>
                </a:solidFill>
              </a:defRPr>
            </a:lvl4pPr>
            <a:lvl5pPr lvl="4" rtl="0">
              <a:spcBef>
                <a:spcPts val="0"/>
              </a:spcBef>
              <a:spcAft>
                <a:spcPts val="0"/>
              </a:spcAft>
              <a:buClr>
                <a:schemeClr val="dk1"/>
              </a:buClr>
              <a:buSzPts val="3700"/>
              <a:buNone/>
              <a:defRPr sz="3700">
                <a:solidFill>
                  <a:schemeClr val="dk1"/>
                </a:solidFill>
              </a:defRPr>
            </a:lvl5pPr>
            <a:lvl6pPr lvl="5" rtl="0">
              <a:spcBef>
                <a:spcPts val="0"/>
              </a:spcBef>
              <a:spcAft>
                <a:spcPts val="0"/>
              </a:spcAft>
              <a:buClr>
                <a:schemeClr val="dk1"/>
              </a:buClr>
              <a:buSzPts val="3700"/>
              <a:buNone/>
              <a:defRPr sz="3700">
                <a:solidFill>
                  <a:schemeClr val="dk1"/>
                </a:solidFill>
              </a:defRPr>
            </a:lvl6pPr>
            <a:lvl7pPr lvl="6" rtl="0">
              <a:spcBef>
                <a:spcPts val="0"/>
              </a:spcBef>
              <a:spcAft>
                <a:spcPts val="0"/>
              </a:spcAft>
              <a:buClr>
                <a:schemeClr val="dk1"/>
              </a:buClr>
              <a:buSzPts val="3700"/>
              <a:buNone/>
              <a:defRPr sz="3700">
                <a:solidFill>
                  <a:schemeClr val="dk1"/>
                </a:solidFill>
              </a:defRPr>
            </a:lvl7pPr>
            <a:lvl8pPr lvl="7" rtl="0">
              <a:spcBef>
                <a:spcPts val="0"/>
              </a:spcBef>
              <a:spcAft>
                <a:spcPts val="0"/>
              </a:spcAft>
              <a:buClr>
                <a:schemeClr val="dk1"/>
              </a:buClr>
              <a:buSzPts val="3700"/>
              <a:buNone/>
              <a:defRPr sz="3700">
                <a:solidFill>
                  <a:schemeClr val="dk1"/>
                </a:solidFill>
              </a:defRPr>
            </a:lvl8pPr>
            <a:lvl9pPr lvl="8" rtl="0">
              <a:spcBef>
                <a:spcPts val="0"/>
              </a:spcBef>
              <a:spcAft>
                <a:spcPts val="0"/>
              </a:spcAft>
              <a:buClr>
                <a:schemeClr val="dk1"/>
              </a:buClr>
              <a:buSzPts val="3700"/>
              <a:buNone/>
              <a:defRPr sz="3700">
                <a:solidFill>
                  <a:schemeClr val="dk1"/>
                </a:solidFill>
              </a:defRPr>
            </a:lvl9pPr>
          </a:lstStyle>
          <a:p/>
        </p:txBody>
      </p:sp>
      <p:sp>
        <p:nvSpPr>
          <p:cNvPr id="100" name="Google Shape;100;g2425ba1a5ed_2_129"/>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rtl="0">
              <a:lnSpc>
                <a:spcPct val="115000"/>
              </a:lnSpc>
              <a:spcBef>
                <a:spcPts val="0"/>
              </a:spcBef>
              <a:spcAft>
                <a:spcPts val="0"/>
              </a:spcAft>
              <a:buClr>
                <a:schemeClr val="dk2"/>
              </a:buClr>
              <a:buSzPts val="2400"/>
              <a:buChar char="●"/>
              <a:defRPr sz="2400">
                <a:solidFill>
                  <a:schemeClr val="dk2"/>
                </a:solidFill>
              </a:defRPr>
            </a:lvl1pPr>
            <a:lvl2pPr indent="-349250" lvl="1" marL="914400" rtl="0">
              <a:lnSpc>
                <a:spcPct val="115000"/>
              </a:lnSpc>
              <a:spcBef>
                <a:spcPts val="0"/>
              </a:spcBef>
              <a:spcAft>
                <a:spcPts val="0"/>
              </a:spcAft>
              <a:buClr>
                <a:schemeClr val="dk2"/>
              </a:buClr>
              <a:buSzPts val="1900"/>
              <a:buChar char="○"/>
              <a:defRPr sz="1900">
                <a:solidFill>
                  <a:schemeClr val="dk2"/>
                </a:solidFill>
              </a:defRPr>
            </a:lvl2pPr>
            <a:lvl3pPr indent="-349250" lvl="2" marL="1371600" rtl="0">
              <a:lnSpc>
                <a:spcPct val="115000"/>
              </a:lnSpc>
              <a:spcBef>
                <a:spcPts val="0"/>
              </a:spcBef>
              <a:spcAft>
                <a:spcPts val="0"/>
              </a:spcAft>
              <a:buClr>
                <a:schemeClr val="dk2"/>
              </a:buClr>
              <a:buSzPts val="1900"/>
              <a:buChar char="■"/>
              <a:defRPr sz="1900">
                <a:solidFill>
                  <a:schemeClr val="dk2"/>
                </a:solidFill>
              </a:defRPr>
            </a:lvl3pPr>
            <a:lvl4pPr indent="-349250" lvl="3" marL="1828800" rtl="0">
              <a:lnSpc>
                <a:spcPct val="115000"/>
              </a:lnSpc>
              <a:spcBef>
                <a:spcPts val="0"/>
              </a:spcBef>
              <a:spcAft>
                <a:spcPts val="0"/>
              </a:spcAft>
              <a:buClr>
                <a:schemeClr val="dk2"/>
              </a:buClr>
              <a:buSzPts val="1900"/>
              <a:buChar char="●"/>
              <a:defRPr sz="1900">
                <a:solidFill>
                  <a:schemeClr val="dk2"/>
                </a:solidFill>
              </a:defRPr>
            </a:lvl4pPr>
            <a:lvl5pPr indent="-349250" lvl="4" marL="2286000" rtl="0">
              <a:lnSpc>
                <a:spcPct val="115000"/>
              </a:lnSpc>
              <a:spcBef>
                <a:spcPts val="0"/>
              </a:spcBef>
              <a:spcAft>
                <a:spcPts val="0"/>
              </a:spcAft>
              <a:buClr>
                <a:schemeClr val="dk2"/>
              </a:buClr>
              <a:buSzPts val="1900"/>
              <a:buChar char="○"/>
              <a:defRPr sz="1900">
                <a:solidFill>
                  <a:schemeClr val="dk2"/>
                </a:solidFill>
              </a:defRPr>
            </a:lvl5pPr>
            <a:lvl6pPr indent="-349250" lvl="5" marL="2743200" rtl="0">
              <a:lnSpc>
                <a:spcPct val="115000"/>
              </a:lnSpc>
              <a:spcBef>
                <a:spcPts val="0"/>
              </a:spcBef>
              <a:spcAft>
                <a:spcPts val="0"/>
              </a:spcAft>
              <a:buClr>
                <a:schemeClr val="dk2"/>
              </a:buClr>
              <a:buSzPts val="1900"/>
              <a:buChar char="■"/>
              <a:defRPr sz="1900">
                <a:solidFill>
                  <a:schemeClr val="dk2"/>
                </a:solidFill>
              </a:defRPr>
            </a:lvl6pPr>
            <a:lvl7pPr indent="-349250" lvl="6" marL="3200400" rtl="0">
              <a:lnSpc>
                <a:spcPct val="115000"/>
              </a:lnSpc>
              <a:spcBef>
                <a:spcPts val="0"/>
              </a:spcBef>
              <a:spcAft>
                <a:spcPts val="0"/>
              </a:spcAft>
              <a:buClr>
                <a:schemeClr val="dk2"/>
              </a:buClr>
              <a:buSzPts val="1900"/>
              <a:buChar char="●"/>
              <a:defRPr sz="1900">
                <a:solidFill>
                  <a:schemeClr val="dk2"/>
                </a:solidFill>
              </a:defRPr>
            </a:lvl7pPr>
            <a:lvl8pPr indent="-349250" lvl="7" marL="3657600" rtl="0">
              <a:lnSpc>
                <a:spcPct val="115000"/>
              </a:lnSpc>
              <a:spcBef>
                <a:spcPts val="0"/>
              </a:spcBef>
              <a:spcAft>
                <a:spcPts val="0"/>
              </a:spcAft>
              <a:buClr>
                <a:schemeClr val="dk2"/>
              </a:buClr>
              <a:buSzPts val="1900"/>
              <a:buChar char="○"/>
              <a:defRPr sz="1900">
                <a:solidFill>
                  <a:schemeClr val="dk2"/>
                </a:solidFill>
              </a:defRPr>
            </a:lvl8pPr>
            <a:lvl9pPr indent="-349250" lvl="8" marL="4114800" rtl="0">
              <a:lnSpc>
                <a:spcPct val="115000"/>
              </a:lnSpc>
              <a:spcBef>
                <a:spcPts val="0"/>
              </a:spcBef>
              <a:spcAft>
                <a:spcPts val="0"/>
              </a:spcAft>
              <a:buClr>
                <a:schemeClr val="dk2"/>
              </a:buClr>
              <a:buSzPts val="1900"/>
              <a:buChar char="■"/>
              <a:defRPr sz="1900">
                <a:solidFill>
                  <a:schemeClr val="dk2"/>
                </a:solidFill>
              </a:defRPr>
            </a:lvl9pPr>
          </a:lstStyle>
          <a:p/>
        </p:txBody>
      </p:sp>
      <p:sp>
        <p:nvSpPr>
          <p:cNvPr id="101" name="Google Shape;101;g2425ba1a5ed_2_129"/>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rtl="0" algn="r">
              <a:buNone/>
              <a:defRPr sz="1300">
                <a:solidFill>
                  <a:schemeClr val="dk2"/>
                </a:solidFill>
              </a:defRPr>
            </a:lvl1pPr>
            <a:lvl2pPr lvl="1" rtl="0" algn="r">
              <a:buNone/>
              <a:defRPr sz="1300">
                <a:solidFill>
                  <a:schemeClr val="dk2"/>
                </a:solidFill>
              </a:defRPr>
            </a:lvl2pPr>
            <a:lvl3pPr lvl="2" rtl="0" algn="r">
              <a:buNone/>
              <a:defRPr sz="1300">
                <a:solidFill>
                  <a:schemeClr val="dk2"/>
                </a:solidFill>
              </a:defRPr>
            </a:lvl3pPr>
            <a:lvl4pPr lvl="3" rtl="0" algn="r">
              <a:buNone/>
              <a:defRPr sz="1300">
                <a:solidFill>
                  <a:schemeClr val="dk2"/>
                </a:solidFill>
              </a:defRPr>
            </a:lvl4pPr>
            <a:lvl5pPr lvl="4" rtl="0" algn="r">
              <a:buNone/>
              <a:defRPr sz="1300">
                <a:solidFill>
                  <a:schemeClr val="dk2"/>
                </a:solidFill>
              </a:defRPr>
            </a:lvl5pPr>
            <a:lvl6pPr lvl="5" rtl="0" algn="r">
              <a:buNone/>
              <a:defRPr sz="1300">
                <a:solidFill>
                  <a:schemeClr val="dk2"/>
                </a:solidFill>
              </a:defRPr>
            </a:lvl6pPr>
            <a:lvl7pPr lvl="6" rtl="0" algn="r">
              <a:buNone/>
              <a:defRPr sz="1300">
                <a:solidFill>
                  <a:schemeClr val="dk2"/>
                </a:solidFill>
              </a:defRPr>
            </a:lvl7pPr>
            <a:lvl8pPr lvl="7" rtl="0" algn="r">
              <a:buNone/>
              <a:defRPr sz="1300">
                <a:solidFill>
                  <a:schemeClr val="dk2"/>
                </a:solidFill>
              </a:defRPr>
            </a:lvl8pPr>
            <a:lvl9pPr lvl="8" rtl="0" algn="r">
              <a:buNone/>
              <a:defRPr sz="13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4.png"/><Relationship Id="rId6" Type="http://schemas.openxmlformats.org/officeDocument/2006/relationships/image" Target="../media/image6.png"/><Relationship Id="rId7" Type="http://schemas.openxmlformats.org/officeDocument/2006/relationships/image" Target="../media/image2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1.xml"/><Relationship Id="rId3" Type="http://schemas.openxmlformats.org/officeDocument/2006/relationships/image" Target="../media/image21.png"/><Relationship Id="rId4" Type="http://schemas.openxmlformats.org/officeDocument/2006/relationships/image" Target="../media/image16.png"/><Relationship Id="rId5" Type="http://schemas.openxmlformats.org/officeDocument/2006/relationships/image" Target="../media/image19.png"/><Relationship Id="rId6" Type="http://schemas.openxmlformats.org/officeDocument/2006/relationships/image" Target="../media/image22.png"/><Relationship Id="rId7"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20.png"/><Relationship Id="rId5"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png"/><Relationship Id="rId4" Type="http://schemas.openxmlformats.org/officeDocument/2006/relationships/image" Target="../media/image20.png"/><Relationship Id="rId5"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5.jp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pic>
        <p:nvPicPr>
          <p:cNvPr id="148" name="Google Shape;148;p2"/>
          <p:cNvPicPr preferRelativeResize="0"/>
          <p:nvPr/>
        </p:nvPicPr>
        <p:blipFill>
          <a:blip r:embed="rId3">
            <a:alphaModFix/>
          </a:blip>
          <a:stretch>
            <a:fillRect/>
          </a:stretch>
        </p:blipFill>
        <p:spPr>
          <a:xfrm>
            <a:off x="0" y="0"/>
            <a:ext cx="12192000" cy="6858000"/>
          </a:xfrm>
          <a:prstGeom prst="rect">
            <a:avLst/>
          </a:prstGeom>
          <a:noFill/>
          <a:ln>
            <a:noFill/>
          </a:ln>
        </p:spPr>
      </p:pic>
      <p:sp>
        <p:nvSpPr>
          <p:cNvPr id="149" name="Google Shape;149;p2"/>
          <p:cNvSpPr/>
          <p:nvPr/>
        </p:nvSpPr>
        <p:spPr>
          <a:xfrm>
            <a:off x="-175" y="50"/>
            <a:ext cx="12192000" cy="6858000"/>
          </a:xfrm>
          <a:prstGeom prst="rect">
            <a:avLst/>
          </a:prstGeom>
          <a:gradFill>
            <a:gsLst>
              <a:gs pos="0">
                <a:srgbClr val="F5F7FC"/>
              </a:gs>
              <a:gs pos="38000">
                <a:srgbClr val="F5F7FC"/>
              </a:gs>
              <a:gs pos="70000">
                <a:srgbClr val="FFFFFF">
                  <a:alpha val="0"/>
                </a:srgbClr>
              </a:gs>
              <a:gs pos="100000">
                <a:srgbClr val="FFFFFF">
                  <a:alpha val="0"/>
                </a:srgbClr>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50" name="Google Shape;150;p2"/>
          <p:cNvPicPr preferRelativeResize="0"/>
          <p:nvPr/>
        </p:nvPicPr>
        <p:blipFill rotWithShape="1">
          <a:blip r:embed="rId4">
            <a:alphaModFix/>
          </a:blip>
          <a:srcRect b="0" l="0" r="0" t="0"/>
          <a:stretch/>
        </p:blipFill>
        <p:spPr>
          <a:xfrm>
            <a:off x="179822" y="3904733"/>
            <a:ext cx="7383163" cy="2953264"/>
          </a:xfrm>
          <a:prstGeom prst="rect">
            <a:avLst/>
          </a:prstGeom>
          <a:noFill/>
          <a:ln>
            <a:noFill/>
          </a:ln>
        </p:spPr>
      </p:pic>
      <p:sp>
        <p:nvSpPr>
          <p:cNvPr id="151" name="Google Shape;151;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52" name="Google Shape;152;p2"/>
          <p:cNvSpPr txBox="1"/>
          <p:nvPr/>
        </p:nvSpPr>
        <p:spPr>
          <a:xfrm>
            <a:off x="0" y="912450"/>
            <a:ext cx="8183700" cy="25644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5000"/>
              <a:buFont typeface="Arial"/>
              <a:buNone/>
            </a:pPr>
            <a:r>
              <a:rPr b="1" i="0" lang="en-US" sz="5000" cap="none" strike="noStrike">
                <a:solidFill>
                  <a:schemeClr val="dk1"/>
                </a:solidFill>
                <a:latin typeface="Open Sans"/>
                <a:ea typeface="Open Sans"/>
                <a:cs typeface="Open Sans"/>
                <a:sym typeface="Open Sans"/>
              </a:rPr>
              <a:t>Superintendent Report</a:t>
            </a:r>
            <a:endParaRPr b="1" i="0" sz="2400" cap="none" strike="noStrike">
              <a:solidFill>
                <a:schemeClr val="dk1"/>
              </a:solidFill>
              <a:latin typeface="Calibri"/>
              <a:ea typeface="Calibri"/>
              <a:cs typeface="Calibri"/>
              <a:sym typeface="Calibri"/>
            </a:endParaRPr>
          </a:p>
          <a:p>
            <a:pPr indent="0" lvl="0" marL="0" marR="0" rtl="0" algn="ctr">
              <a:lnSpc>
                <a:spcPct val="115000"/>
              </a:lnSpc>
              <a:spcBef>
                <a:spcPts val="0"/>
              </a:spcBef>
              <a:spcAft>
                <a:spcPts val="0"/>
              </a:spcAft>
              <a:buClr>
                <a:srgbClr val="000000"/>
              </a:buClr>
              <a:buSzPts val="4000"/>
              <a:buFont typeface="Arial"/>
              <a:buNone/>
            </a:pPr>
            <a:r>
              <a:t/>
            </a:r>
            <a:endParaRPr sz="800">
              <a:solidFill>
                <a:schemeClr val="dk1"/>
              </a:solidFill>
              <a:latin typeface="Open Sans Medium"/>
              <a:ea typeface="Open Sans Medium"/>
              <a:cs typeface="Open Sans Medium"/>
              <a:sym typeface="Open Sans Medium"/>
            </a:endParaRPr>
          </a:p>
          <a:p>
            <a:pPr indent="0" lvl="0" marL="0" marR="0" rtl="0" algn="ctr">
              <a:lnSpc>
                <a:spcPct val="115000"/>
              </a:lnSpc>
              <a:spcBef>
                <a:spcPts val="0"/>
              </a:spcBef>
              <a:spcAft>
                <a:spcPts val="0"/>
              </a:spcAft>
              <a:buClr>
                <a:srgbClr val="000000"/>
              </a:buClr>
              <a:buSzPts val="4000"/>
              <a:buFont typeface="Arial"/>
              <a:buNone/>
            </a:pPr>
            <a:r>
              <a:rPr lang="en-US" sz="3400">
                <a:solidFill>
                  <a:schemeClr val="dk1"/>
                </a:solidFill>
                <a:latin typeface="Open Sans Medium"/>
                <a:ea typeface="Open Sans Medium"/>
                <a:cs typeface="Open Sans Medium"/>
                <a:sym typeface="Open Sans Medium"/>
              </a:rPr>
              <a:t>Student Safety and Supports</a:t>
            </a:r>
            <a:endParaRPr sz="3400">
              <a:solidFill>
                <a:schemeClr val="dk1"/>
              </a:solidFill>
              <a:latin typeface="Open Sans Medium"/>
              <a:ea typeface="Open Sans Medium"/>
              <a:cs typeface="Open Sans Medium"/>
              <a:sym typeface="Open Sans Medium"/>
            </a:endParaRPr>
          </a:p>
          <a:p>
            <a:pPr indent="0" lvl="0" marL="0" marR="0" rtl="0" algn="ctr">
              <a:lnSpc>
                <a:spcPct val="115000"/>
              </a:lnSpc>
              <a:spcBef>
                <a:spcPts val="0"/>
              </a:spcBef>
              <a:spcAft>
                <a:spcPts val="0"/>
              </a:spcAft>
              <a:buClr>
                <a:srgbClr val="000000"/>
              </a:buClr>
              <a:buSzPts val="4000"/>
              <a:buFont typeface="Arial"/>
              <a:buNone/>
            </a:pPr>
            <a:r>
              <a:t/>
            </a:r>
            <a:endParaRPr sz="1200">
              <a:solidFill>
                <a:schemeClr val="dk1"/>
              </a:solidFill>
              <a:latin typeface="Open Sans Medium"/>
              <a:ea typeface="Open Sans Medium"/>
              <a:cs typeface="Open Sans Medium"/>
              <a:sym typeface="Open Sans Medium"/>
            </a:endParaRPr>
          </a:p>
          <a:p>
            <a:pPr indent="0" lvl="0" marL="0" marR="0" rtl="0" algn="ctr">
              <a:lnSpc>
                <a:spcPct val="100000"/>
              </a:lnSpc>
              <a:spcBef>
                <a:spcPts val="0"/>
              </a:spcBef>
              <a:spcAft>
                <a:spcPts val="0"/>
              </a:spcAft>
              <a:buClr>
                <a:srgbClr val="000000"/>
              </a:buClr>
              <a:buSzPts val="4000"/>
              <a:buFont typeface="Arial"/>
              <a:buNone/>
            </a:pPr>
            <a:r>
              <a:t/>
            </a:r>
            <a:endParaRPr sz="700">
              <a:solidFill>
                <a:schemeClr val="dk1"/>
              </a:solidFill>
              <a:latin typeface="Open Sans Medium"/>
              <a:ea typeface="Open Sans Medium"/>
              <a:cs typeface="Open Sans Medium"/>
              <a:sym typeface="Open Sans Medium"/>
            </a:endParaRPr>
          </a:p>
          <a:p>
            <a:pPr indent="0" lvl="0" marL="0" marR="0" rtl="0" algn="ctr">
              <a:lnSpc>
                <a:spcPct val="100000"/>
              </a:lnSpc>
              <a:spcBef>
                <a:spcPts val="0"/>
              </a:spcBef>
              <a:spcAft>
                <a:spcPts val="0"/>
              </a:spcAft>
              <a:buClr>
                <a:srgbClr val="000000"/>
              </a:buClr>
              <a:buSzPts val="2800"/>
              <a:buFont typeface="Arial"/>
              <a:buNone/>
            </a:pPr>
            <a:r>
              <a:rPr lang="en-US" sz="2800">
                <a:solidFill>
                  <a:schemeClr val="dk1"/>
                </a:solidFill>
                <a:latin typeface="Open Sans Medium"/>
                <a:ea typeface="Open Sans Medium"/>
                <a:cs typeface="Open Sans Medium"/>
                <a:sym typeface="Open Sans Medium"/>
              </a:rPr>
              <a:t>September 12, 2023</a:t>
            </a:r>
            <a:endParaRPr b="0" i="0" sz="2800" u="none" cap="none" strike="noStrike">
              <a:solidFill>
                <a:schemeClr val="dk1"/>
              </a:solidFill>
              <a:latin typeface="Open Sans Medium"/>
              <a:ea typeface="Open Sans Medium"/>
              <a:cs typeface="Open Sans Medium"/>
              <a:sym typeface="Open Sans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6" name="Shape 156"/>
        <p:cNvGrpSpPr/>
        <p:nvPr/>
      </p:nvGrpSpPr>
      <p:grpSpPr>
        <a:xfrm>
          <a:off x="0" y="0"/>
          <a:ext cx="0" cy="0"/>
          <a:chOff x="0" y="0"/>
          <a:chExt cx="0" cy="0"/>
        </a:xfrm>
      </p:grpSpPr>
      <p:sp>
        <p:nvSpPr>
          <p:cNvPr id="157" name="Google Shape;157;g23bdbb7037b_1_13"/>
          <p:cNvSpPr txBox="1"/>
          <p:nvPr>
            <p:ph type="title"/>
          </p:nvPr>
        </p:nvSpPr>
        <p:spPr>
          <a:xfrm>
            <a:off x="518462" y="332411"/>
            <a:ext cx="10593600" cy="10134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Open Sans ExtraBold"/>
              <a:buNone/>
            </a:pPr>
            <a:r>
              <a:rPr b="1" lang="en-US" sz="4200">
                <a:solidFill>
                  <a:schemeClr val="accent1"/>
                </a:solidFill>
                <a:latin typeface="Open Sans"/>
                <a:ea typeface="Open Sans"/>
                <a:cs typeface="Open Sans"/>
                <a:sym typeface="Open Sans"/>
              </a:rPr>
              <a:t>Commitments</a:t>
            </a:r>
            <a:r>
              <a:rPr b="1" lang="en-US" sz="4200">
                <a:solidFill>
                  <a:schemeClr val="accent1"/>
                </a:solidFill>
                <a:latin typeface="Open Sans"/>
                <a:ea typeface="Open Sans"/>
                <a:cs typeface="Open Sans"/>
                <a:sym typeface="Open Sans"/>
              </a:rPr>
              <a:t> and Values</a:t>
            </a:r>
            <a:endParaRPr b="1" sz="4200">
              <a:solidFill>
                <a:schemeClr val="accent1"/>
              </a:solidFill>
            </a:endParaRPr>
          </a:p>
        </p:txBody>
      </p:sp>
      <p:sp>
        <p:nvSpPr>
          <p:cNvPr id="158" name="Google Shape;158;g23bdbb7037b_1_1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59" name="Google Shape;159;g23bdbb7037b_1_13"/>
          <p:cNvSpPr txBox="1"/>
          <p:nvPr/>
        </p:nvSpPr>
        <p:spPr>
          <a:xfrm>
            <a:off x="842200" y="1483900"/>
            <a:ext cx="10186800" cy="407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3" name="Shape 163"/>
        <p:cNvGrpSpPr/>
        <p:nvPr/>
      </p:nvGrpSpPr>
      <p:grpSpPr>
        <a:xfrm>
          <a:off x="0" y="0"/>
          <a:ext cx="0" cy="0"/>
          <a:chOff x="0" y="0"/>
          <a:chExt cx="0" cy="0"/>
        </a:xfrm>
      </p:grpSpPr>
      <p:sp>
        <p:nvSpPr>
          <p:cNvPr id="164" name="Google Shape;164;g27ca53a4845_0_199"/>
          <p:cNvSpPr txBox="1"/>
          <p:nvPr>
            <p:ph type="title"/>
          </p:nvPr>
        </p:nvSpPr>
        <p:spPr>
          <a:xfrm>
            <a:off x="696862" y="11"/>
            <a:ext cx="10593600" cy="10134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Open Sans ExtraBold"/>
              <a:buNone/>
            </a:pPr>
            <a:r>
              <a:rPr b="1" lang="en-US" sz="4200">
                <a:solidFill>
                  <a:schemeClr val="accent1"/>
                </a:solidFill>
                <a:latin typeface="Open Sans"/>
                <a:ea typeface="Open Sans"/>
                <a:cs typeface="Open Sans"/>
                <a:sym typeface="Open Sans"/>
              </a:rPr>
              <a:t>BOE Ends Alignment</a:t>
            </a:r>
            <a:endParaRPr b="1" sz="4200">
              <a:solidFill>
                <a:schemeClr val="accent1"/>
              </a:solidFill>
              <a:latin typeface="Open Sans"/>
              <a:ea typeface="Open Sans"/>
              <a:cs typeface="Open Sans"/>
              <a:sym typeface="Open Sans"/>
            </a:endParaRPr>
          </a:p>
        </p:txBody>
      </p:sp>
      <p:sp>
        <p:nvSpPr>
          <p:cNvPr id="165" name="Google Shape;165;g27ca53a4845_0_19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66" name="Google Shape;166;g27ca53a4845_0_199"/>
          <p:cNvSpPr txBox="1"/>
          <p:nvPr/>
        </p:nvSpPr>
        <p:spPr>
          <a:xfrm>
            <a:off x="558575" y="1170625"/>
            <a:ext cx="11084100" cy="4603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US" sz="1800">
                <a:solidFill>
                  <a:schemeClr val="dk1"/>
                </a:solidFill>
                <a:latin typeface="Open Sans"/>
                <a:ea typeface="Open Sans"/>
                <a:cs typeface="Open Sans"/>
                <a:sym typeface="Open Sans"/>
              </a:rPr>
              <a:t>Safe, Positive Culture and Climate</a:t>
            </a:r>
            <a:endParaRPr b="1" i="1" sz="1800">
              <a:solidFill>
                <a:schemeClr val="dk1"/>
              </a:solidFill>
              <a:latin typeface="Open Sans"/>
              <a:ea typeface="Open Sans"/>
              <a:cs typeface="Open Sans"/>
              <a:sym typeface="Open Sans"/>
            </a:endParaRPr>
          </a:p>
          <a:p>
            <a:pPr indent="-419100" lvl="0" marL="609600" rtl="0" algn="l">
              <a:lnSpc>
                <a:spcPct val="115000"/>
              </a:lnSpc>
              <a:spcBef>
                <a:spcPts val="0"/>
              </a:spcBef>
              <a:spcAft>
                <a:spcPts val="0"/>
              </a:spcAft>
              <a:buClr>
                <a:schemeClr val="dk1"/>
              </a:buClr>
              <a:buSzPts val="1800"/>
              <a:buFont typeface="Open Sans"/>
              <a:buChar char="●"/>
            </a:pPr>
            <a:r>
              <a:rPr lang="en-US" sz="1800">
                <a:solidFill>
                  <a:schemeClr val="dk1"/>
                </a:solidFill>
                <a:latin typeface="Open Sans"/>
                <a:ea typeface="Open Sans"/>
                <a:cs typeface="Open Sans"/>
                <a:sym typeface="Open Sans"/>
              </a:rPr>
              <a:t>A purposeful focus on creating a caring, safe, fun, supportive, and positive learning and working environment for all students, district employees, parents, and community is manifest throughout the district.</a:t>
            </a:r>
            <a:endParaRPr sz="1800">
              <a:solidFill>
                <a:schemeClr val="dk1"/>
              </a:solidFill>
              <a:latin typeface="Open Sans"/>
              <a:ea typeface="Open Sans"/>
              <a:cs typeface="Open Sans"/>
              <a:sym typeface="Open Sans"/>
            </a:endParaRPr>
          </a:p>
          <a:p>
            <a:pPr indent="-419100" lvl="0" marL="609600" rtl="0" algn="l">
              <a:lnSpc>
                <a:spcPct val="115000"/>
              </a:lnSpc>
              <a:spcBef>
                <a:spcPts val="0"/>
              </a:spcBef>
              <a:spcAft>
                <a:spcPts val="0"/>
              </a:spcAft>
              <a:buClr>
                <a:schemeClr val="dk1"/>
              </a:buClr>
              <a:buSzPts val="1800"/>
              <a:buFont typeface="Cabin"/>
              <a:buChar char="●"/>
            </a:pPr>
            <a:r>
              <a:rPr lang="en-US" sz="1800">
                <a:solidFill>
                  <a:schemeClr val="dk1"/>
                </a:solidFill>
                <a:latin typeface="Open Sans"/>
                <a:ea typeface="Open Sans"/>
                <a:cs typeface="Open Sans"/>
                <a:sym typeface="Open Sans"/>
              </a:rPr>
              <a:t>There is clear evidence and a common understanding of the shared belief that all students can succeed when given a </a:t>
            </a:r>
            <a:r>
              <a:rPr b="1" lang="en-US" sz="1800">
                <a:solidFill>
                  <a:srgbClr val="0B5394"/>
                </a:solidFill>
                <a:latin typeface="Open Sans"/>
                <a:ea typeface="Open Sans"/>
                <a:cs typeface="Open Sans"/>
                <a:sym typeface="Open Sans"/>
              </a:rPr>
              <a:t>safe and caring learning environment</a:t>
            </a:r>
            <a:r>
              <a:rPr lang="en-US" sz="1800">
                <a:solidFill>
                  <a:schemeClr val="dk1"/>
                </a:solidFill>
                <a:latin typeface="Open Sans"/>
                <a:ea typeface="Open Sans"/>
                <a:cs typeface="Open Sans"/>
                <a:sym typeface="Open Sans"/>
              </a:rPr>
              <a:t>.  To that end:</a:t>
            </a:r>
            <a:endParaRPr sz="1800">
              <a:solidFill>
                <a:schemeClr val="dk1"/>
              </a:solidFill>
              <a:latin typeface="Open Sans"/>
              <a:ea typeface="Open Sans"/>
              <a:cs typeface="Open Sans"/>
              <a:sym typeface="Open Sans"/>
            </a:endParaRPr>
          </a:p>
          <a:p>
            <a:pPr indent="-419100" lvl="1" marL="1219200" rtl="0" algn="l">
              <a:lnSpc>
                <a:spcPct val="115000"/>
              </a:lnSpc>
              <a:spcBef>
                <a:spcPts val="0"/>
              </a:spcBef>
              <a:spcAft>
                <a:spcPts val="0"/>
              </a:spcAft>
              <a:buClr>
                <a:srgbClr val="0B5394"/>
              </a:buClr>
              <a:buSzPts val="1800"/>
              <a:buFont typeface="Open Sans"/>
              <a:buChar char="○"/>
            </a:pPr>
            <a:r>
              <a:rPr lang="en-US" sz="1800">
                <a:solidFill>
                  <a:srgbClr val="0B5394"/>
                </a:solidFill>
                <a:latin typeface="Open Sans"/>
                <a:ea typeface="Open Sans"/>
                <a:cs typeface="Open Sans"/>
                <a:sym typeface="Open Sans"/>
              </a:rPr>
              <a:t>District employees, parents, and community work collaboratively, proactively and responsibly to ensure the psychological wellbeing of all students.</a:t>
            </a:r>
            <a:endParaRPr sz="1800">
              <a:solidFill>
                <a:srgbClr val="0B5394"/>
              </a:solidFill>
              <a:latin typeface="Open Sans"/>
              <a:ea typeface="Open Sans"/>
              <a:cs typeface="Open Sans"/>
              <a:sym typeface="Open Sans"/>
            </a:endParaRPr>
          </a:p>
          <a:p>
            <a:pPr indent="-419100" lvl="1" marL="1219200" rtl="0" algn="l">
              <a:lnSpc>
                <a:spcPct val="115000"/>
              </a:lnSpc>
              <a:spcBef>
                <a:spcPts val="0"/>
              </a:spcBef>
              <a:spcAft>
                <a:spcPts val="0"/>
              </a:spcAft>
              <a:buClr>
                <a:srgbClr val="0B5394"/>
              </a:buClr>
              <a:buSzPts val="1800"/>
              <a:buFont typeface="Open Sans"/>
              <a:buChar char="○"/>
            </a:pPr>
            <a:r>
              <a:rPr lang="en-US" sz="1800">
                <a:solidFill>
                  <a:srgbClr val="0B5394"/>
                </a:solidFill>
                <a:latin typeface="Open Sans"/>
                <a:ea typeface="Open Sans"/>
                <a:cs typeface="Open Sans"/>
                <a:sym typeface="Open Sans"/>
              </a:rPr>
              <a:t>A focused level of teamwork and professional development is ongoing among district employees, community, and law enforcement agencies to ensure the physical safety of students, district employees and visitors.</a:t>
            </a:r>
            <a:endParaRPr sz="1800">
              <a:solidFill>
                <a:srgbClr val="0B5394"/>
              </a:solidFill>
              <a:latin typeface="Open Sans"/>
              <a:ea typeface="Open Sans"/>
              <a:cs typeface="Open Sans"/>
              <a:sym typeface="Open Sans"/>
            </a:endParaRPr>
          </a:p>
          <a:p>
            <a:pPr indent="-419100" lvl="0" marL="609600" rtl="0" algn="l">
              <a:lnSpc>
                <a:spcPct val="115000"/>
              </a:lnSpc>
              <a:spcBef>
                <a:spcPts val="0"/>
              </a:spcBef>
              <a:spcAft>
                <a:spcPts val="0"/>
              </a:spcAft>
              <a:buClr>
                <a:schemeClr val="dk1"/>
              </a:buClr>
              <a:buSzPts val="1800"/>
              <a:buFont typeface="Open Sans"/>
              <a:buChar char="●"/>
            </a:pPr>
            <a:r>
              <a:rPr lang="en-US" sz="1800">
                <a:solidFill>
                  <a:schemeClr val="dk1"/>
                </a:solidFill>
                <a:latin typeface="Open Sans"/>
                <a:ea typeface="Open Sans"/>
                <a:cs typeface="Open Sans"/>
                <a:sym typeface="Open Sans"/>
              </a:rPr>
              <a:t>Behavior Expectations are clearly articulated, supported, and taught.</a:t>
            </a:r>
            <a:endParaRPr sz="1800">
              <a:solidFill>
                <a:schemeClr val="dk1"/>
              </a:solidFill>
              <a:latin typeface="Open Sans"/>
              <a:ea typeface="Open Sans"/>
              <a:cs typeface="Open Sans"/>
              <a:sym typeface="Open Sans"/>
            </a:endParaRPr>
          </a:p>
          <a:p>
            <a:pPr indent="-419100" lvl="0" marL="609600" rtl="0" algn="l">
              <a:lnSpc>
                <a:spcPct val="115000"/>
              </a:lnSpc>
              <a:spcBef>
                <a:spcPts val="0"/>
              </a:spcBef>
              <a:spcAft>
                <a:spcPts val="0"/>
              </a:spcAft>
              <a:buClr>
                <a:schemeClr val="dk1"/>
              </a:buClr>
              <a:buSzPts val="1800"/>
              <a:buFont typeface="Open Sans"/>
              <a:buChar char="●"/>
            </a:pPr>
            <a:r>
              <a:rPr lang="en-US" sz="1800">
                <a:solidFill>
                  <a:schemeClr val="dk1"/>
                </a:solidFill>
                <a:latin typeface="Open Sans"/>
                <a:ea typeface="Open Sans"/>
                <a:cs typeface="Open Sans"/>
                <a:sym typeface="Open Sans"/>
              </a:rPr>
              <a:t>Multiple communication systems are available and used by students, district employees, parents, and community to ensure all voices are heard.</a:t>
            </a:r>
            <a:endParaRPr sz="1100">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 name="Shape 170"/>
        <p:cNvGrpSpPr/>
        <p:nvPr/>
      </p:nvGrpSpPr>
      <p:grpSpPr>
        <a:xfrm>
          <a:off x="0" y="0"/>
          <a:ext cx="0" cy="0"/>
          <a:chOff x="0" y="0"/>
          <a:chExt cx="0" cy="0"/>
        </a:xfrm>
      </p:grpSpPr>
      <p:sp>
        <p:nvSpPr>
          <p:cNvPr id="171" name="Google Shape;171;g23bdbb7037b_1_19"/>
          <p:cNvSpPr txBox="1"/>
          <p:nvPr>
            <p:ph type="title"/>
          </p:nvPr>
        </p:nvSpPr>
        <p:spPr>
          <a:xfrm>
            <a:off x="799200" y="506024"/>
            <a:ext cx="10593600" cy="9270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Open Sans ExtraBold"/>
              <a:buNone/>
            </a:pPr>
            <a:r>
              <a:rPr b="1" lang="en-US" sz="4200">
                <a:solidFill>
                  <a:schemeClr val="accent1"/>
                </a:solidFill>
                <a:latin typeface="Open Sans"/>
                <a:ea typeface="Open Sans"/>
                <a:cs typeface="Open Sans"/>
                <a:sym typeface="Open Sans"/>
              </a:rPr>
              <a:t>District Goals and Priorities</a:t>
            </a:r>
            <a:endParaRPr b="1" sz="4200">
              <a:solidFill>
                <a:schemeClr val="accent1"/>
              </a:solidFill>
            </a:endParaRPr>
          </a:p>
        </p:txBody>
      </p:sp>
      <p:sp>
        <p:nvSpPr>
          <p:cNvPr id="172" name="Google Shape;172;g23bdbb7037b_1_1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73" name="Google Shape;173;g23bdbb7037b_1_19"/>
          <p:cNvSpPr txBox="1"/>
          <p:nvPr/>
        </p:nvSpPr>
        <p:spPr>
          <a:xfrm>
            <a:off x="647225" y="1433025"/>
            <a:ext cx="11544900" cy="3324600"/>
          </a:xfrm>
          <a:prstGeom prst="rect">
            <a:avLst/>
          </a:prstGeom>
          <a:noFill/>
          <a:ln>
            <a:noFill/>
          </a:ln>
        </p:spPr>
        <p:txBody>
          <a:bodyPr anchorCtr="0" anchor="t" bIns="91425" lIns="91425" spcFirstLastPara="1" rIns="91425" wrap="square" tIns="91425">
            <a:spAutoFit/>
          </a:bodyPr>
          <a:lstStyle/>
          <a:p>
            <a:pPr indent="0" lvl="0" marL="0" marR="190500" rtl="0" algn="l">
              <a:lnSpc>
                <a:spcPct val="115000"/>
              </a:lnSpc>
              <a:spcBef>
                <a:spcPts val="0"/>
              </a:spcBef>
              <a:spcAft>
                <a:spcPts val="0"/>
              </a:spcAft>
              <a:buNone/>
            </a:pPr>
            <a:r>
              <a:rPr lang="en-US" sz="2000">
                <a:solidFill>
                  <a:schemeClr val="dk1"/>
                </a:solidFill>
                <a:latin typeface="Open Sans"/>
                <a:ea typeface="Open Sans"/>
                <a:cs typeface="Open Sans"/>
                <a:sym typeface="Open Sans"/>
              </a:rPr>
              <a:t>Superintendent Goal 2: Climate and Culture</a:t>
            </a:r>
            <a:endParaRPr sz="2000">
              <a:solidFill>
                <a:schemeClr val="dk1"/>
              </a:solidFill>
              <a:latin typeface="Open Sans"/>
              <a:ea typeface="Open Sans"/>
              <a:cs typeface="Open Sans"/>
              <a:sym typeface="Open Sans"/>
            </a:endParaRPr>
          </a:p>
          <a:p>
            <a:pPr indent="0" lvl="0" marL="609600" marR="190500" rtl="0" algn="l">
              <a:lnSpc>
                <a:spcPct val="115000"/>
              </a:lnSpc>
              <a:spcBef>
                <a:spcPts val="0"/>
              </a:spcBef>
              <a:spcAft>
                <a:spcPts val="0"/>
              </a:spcAft>
              <a:buNone/>
            </a:pPr>
            <a:r>
              <a:rPr lang="en-US" sz="2000">
                <a:solidFill>
                  <a:schemeClr val="dk1"/>
                </a:solidFill>
                <a:latin typeface="Open Sans"/>
                <a:ea typeface="Open Sans"/>
                <a:cs typeface="Open Sans"/>
                <a:sym typeface="Open Sans"/>
              </a:rPr>
              <a:t>    </a:t>
            </a:r>
            <a:r>
              <a:rPr i="1" lang="en-US" sz="2000">
                <a:solidFill>
                  <a:schemeClr val="dk1"/>
                </a:solidFill>
                <a:latin typeface="Open Sans"/>
                <a:ea typeface="Open Sans"/>
                <a:cs typeface="Open Sans"/>
                <a:sym typeface="Open Sans"/>
              </a:rPr>
              <a:t>System Priority: Essential Skills for Success</a:t>
            </a:r>
            <a:endParaRPr i="1" sz="2000">
              <a:solidFill>
                <a:schemeClr val="dk1"/>
              </a:solidFill>
              <a:latin typeface="Open Sans"/>
              <a:ea typeface="Open Sans"/>
              <a:cs typeface="Open Sans"/>
              <a:sym typeface="Open Sans"/>
            </a:endParaRPr>
          </a:p>
          <a:p>
            <a:pPr indent="0" lvl="0" marL="190500" marR="190500" rtl="0" algn="l">
              <a:lnSpc>
                <a:spcPct val="115000"/>
              </a:lnSpc>
              <a:spcBef>
                <a:spcPts val="0"/>
              </a:spcBef>
              <a:spcAft>
                <a:spcPts val="0"/>
              </a:spcAft>
              <a:buNone/>
            </a:pPr>
            <a:r>
              <a:t/>
            </a:r>
            <a:endParaRPr sz="2000">
              <a:solidFill>
                <a:schemeClr val="dk1"/>
              </a:solidFill>
              <a:latin typeface="Open Sans"/>
              <a:ea typeface="Open Sans"/>
              <a:cs typeface="Open Sans"/>
              <a:sym typeface="Open Sans"/>
            </a:endParaRPr>
          </a:p>
          <a:p>
            <a:pPr indent="0" lvl="0" marL="190500" marR="190500" rtl="0" algn="l">
              <a:lnSpc>
                <a:spcPct val="115000"/>
              </a:lnSpc>
              <a:spcBef>
                <a:spcPts val="0"/>
              </a:spcBef>
              <a:spcAft>
                <a:spcPts val="0"/>
              </a:spcAft>
              <a:buNone/>
            </a:pPr>
            <a:r>
              <a:rPr lang="en-US" sz="2000">
                <a:solidFill>
                  <a:schemeClr val="dk1"/>
                </a:solidFill>
                <a:latin typeface="Open Sans"/>
                <a:ea typeface="Open Sans"/>
                <a:cs typeface="Open Sans"/>
                <a:sym typeface="Open Sans"/>
              </a:rPr>
              <a:t>Monitoring Report - Safe, Positive Climate and Culture (Second Semester 2024) </a:t>
            </a:r>
            <a:endParaRPr sz="2000">
              <a:solidFill>
                <a:schemeClr val="dk1"/>
              </a:solidFill>
              <a:latin typeface="Open Sans"/>
              <a:ea typeface="Open Sans"/>
              <a:cs typeface="Open Sans"/>
              <a:sym typeface="Open Sans"/>
            </a:endParaRPr>
          </a:p>
          <a:p>
            <a:pPr indent="0" lvl="0" marL="190500" marR="190500" rtl="0" algn="l">
              <a:lnSpc>
                <a:spcPct val="115000"/>
              </a:lnSpc>
              <a:spcBef>
                <a:spcPts val="0"/>
              </a:spcBef>
              <a:spcAft>
                <a:spcPts val="0"/>
              </a:spcAft>
              <a:buNone/>
            </a:pPr>
            <a:r>
              <a:rPr lang="en-US" sz="2000">
                <a:solidFill>
                  <a:schemeClr val="dk1"/>
                </a:solidFill>
                <a:latin typeface="Open Sans"/>
                <a:ea typeface="Open Sans"/>
                <a:cs typeface="Open Sans"/>
                <a:sym typeface="Open Sans"/>
              </a:rPr>
              <a:t>○ Indicator 1 - Teaching and Learning Conditions Colorado - Managing Student Conduct </a:t>
            </a:r>
            <a:endParaRPr sz="2000">
              <a:solidFill>
                <a:schemeClr val="dk1"/>
              </a:solidFill>
              <a:latin typeface="Open Sans"/>
              <a:ea typeface="Open Sans"/>
              <a:cs typeface="Open Sans"/>
              <a:sym typeface="Open Sans"/>
            </a:endParaRPr>
          </a:p>
          <a:p>
            <a:pPr indent="0" lvl="0" marL="190500" marR="190500" rtl="0" algn="l">
              <a:lnSpc>
                <a:spcPct val="115000"/>
              </a:lnSpc>
              <a:spcBef>
                <a:spcPts val="0"/>
              </a:spcBef>
              <a:spcAft>
                <a:spcPts val="0"/>
              </a:spcAft>
              <a:buNone/>
            </a:pPr>
            <a:r>
              <a:rPr lang="en-US" sz="2000">
                <a:solidFill>
                  <a:schemeClr val="dk1"/>
                </a:solidFill>
                <a:latin typeface="Open Sans"/>
                <a:ea typeface="Open Sans"/>
                <a:cs typeface="Open Sans"/>
                <a:sym typeface="Open Sans"/>
              </a:rPr>
              <a:t>○ Indicator 2 - Healthy Kids Colorado Survey - Health Topic - School </a:t>
            </a:r>
            <a:endParaRPr sz="2000">
              <a:solidFill>
                <a:schemeClr val="dk1"/>
              </a:solidFill>
              <a:latin typeface="Open Sans"/>
              <a:ea typeface="Open Sans"/>
              <a:cs typeface="Open Sans"/>
              <a:sym typeface="Open Sans"/>
            </a:endParaRPr>
          </a:p>
          <a:p>
            <a:pPr indent="0" lvl="0" marL="190500" marR="190500" rtl="0" algn="l">
              <a:lnSpc>
                <a:spcPct val="115000"/>
              </a:lnSpc>
              <a:spcBef>
                <a:spcPts val="0"/>
              </a:spcBef>
              <a:spcAft>
                <a:spcPts val="0"/>
              </a:spcAft>
              <a:buNone/>
            </a:pPr>
            <a:r>
              <a:rPr lang="en-US" sz="2000">
                <a:solidFill>
                  <a:schemeClr val="dk1"/>
                </a:solidFill>
                <a:latin typeface="Open Sans"/>
                <a:ea typeface="Open Sans"/>
                <a:cs typeface="Open Sans"/>
                <a:sym typeface="Open Sans"/>
              </a:rPr>
              <a:t>○ Indicator 3 - Safety and Security Trainings</a:t>
            </a:r>
            <a:endParaRPr sz="2000">
              <a:solidFill>
                <a:schemeClr val="dk1"/>
              </a:solidFill>
              <a:latin typeface="Open Sans"/>
              <a:ea typeface="Open Sans"/>
              <a:cs typeface="Open Sans"/>
              <a:sym typeface="Open Sans"/>
            </a:endParaRPr>
          </a:p>
          <a:p>
            <a:pPr indent="0" lvl="0" marL="190500" marR="190500" rtl="0" algn="l">
              <a:lnSpc>
                <a:spcPct val="115000"/>
              </a:lnSpc>
              <a:spcBef>
                <a:spcPts val="0"/>
              </a:spcBef>
              <a:spcAft>
                <a:spcPts val="0"/>
              </a:spcAft>
              <a:buNone/>
            </a:pPr>
            <a:r>
              <a:rPr lang="en-US" sz="2000">
                <a:solidFill>
                  <a:schemeClr val="dk1"/>
                </a:solidFill>
                <a:latin typeface="Open Sans"/>
                <a:ea typeface="Open Sans"/>
                <a:cs typeface="Open Sans"/>
                <a:sym typeface="Open Sans"/>
              </a:rPr>
              <a:t>○ Indicator 4 - Mental Health Trainings </a:t>
            </a:r>
            <a:endParaRPr sz="2000">
              <a:solidFill>
                <a:schemeClr val="dk1"/>
              </a:solidFill>
              <a:latin typeface="Open Sans"/>
              <a:ea typeface="Open Sans"/>
              <a:cs typeface="Open Sans"/>
              <a:sym typeface="Open Sans"/>
            </a:endParaRPr>
          </a:p>
          <a:p>
            <a:pPr indent="0" lvl="0" marL="190500" marR="190500" rtl="0" algn="l">
              <a:lnSpc>
                <a:spcPct val="115000"/>
              </a:lnSpc>
              <a:spcBef>
                <a:spcPts val="0"/>
              </a:spcBef>
              <a:spcAft>
                <a:spcPts val="0"/>
              </a:spcAft>
              <a:buNone/>
            </a:pPr>
            <a:r>
              <a:rPr lang="en-US" sz="2000">
                <a:solidFill>
                  <a:schemeClr val="dk1"/>
                </a:solidFill>
                <a:latin typeface="Open Sans"/>
                <a:ea typeface="Open Sans"/>
                <a:cs typeface="Open Sans"/>
                <a:sym typeface="Open Sans"/>
              </a:rPr>
              <a:t>○ Indicator 5 - Safety and Security Continuous Improvement</a:t>
            </a:r>
            <a:endParaRPr sz="1300">
              <a:latin typeface="Open Sans"/>
              <a:ea typeface="Open Sans"/>
              <a:cs typeface="Open Sans"/>
              <a:sym typeface="Open Sans"/>
            </a:endParaRPr>
          </a:p>
        </p:txBody>
      </p:sp>
      <p:pic>
        <p:nvPicPr>
          <p:cNvPr id="174" name="Google Shape;174;g23bdbb7037b_1_19"/>
          <p:cNvPicPr preferRelativeResize="0"/>
          <p:nvPr/>
        </p:nvPicPr>
        <p:blipFill>
          <a:blip r:embed="rId4">
            <a:alphaModFix/>
          </a:blip>
          <a:stretch>
            <a:fillRect/>
          </a:stretch>
        </p:blipFill>
        <p:spPr>
          <a:xfrm>
            <a:off x="8081200" y="3699300"/>
            <a:ext cx="3779926" cy="2657050"/>
          </a:xfrm>
          <a:prstGeom prst="rect">
            <a:avLst/>
          </a:prstGeom>
          <a:noFill/>
          <a:ln cap="flat" cmpd="sng" w="9525">
            <a:solidFill>
              <a:schemeClr val="accent1"/>
            </a:solidFill>
            <a:prstDash val="solid"/>
            <a:round/>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g27b97fb28a5_4_20"/>
          <p:cNvSpPr/>
          <p:nvPr/>
        </p:nvSpPr>
        <p:spPr>
          <a:xfrm>
            <a:off x="2348281" y="0"/>
            <a:ext cx="7758000" cy="6158400"/>
          </a:xfrm>
          <a:prstGeom prst="ellipse">
            <a:avLst/>
          </a:prstGeom>
          <a:solidFill>
            <a:srgbClr val="3D85C6"/>
          </a:solidFill>
          <a:ln cap="flat" cmpd="sng" w="9525">
            <a:solidFill>
              <a:srgbClr val="00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0" name="Google Shape;180;g27b97fb28a5_4_20"/>
          <p:cNvSpPr/>
          <p:nvPr/>
        </p:nvSpPr>
        <p:spPr>
          <a:xfrm>
            <a:off x="2908980" y="411924"/>
            <a:ext cx="6630900" cy="5334900"/>
          </a:xfrm>
          <a:prstGeom prst="ellipse">
            <a:avLst/>
          </a:prstGeom>
          <a:gradFill>
            <a:gsLst>
              <a:gs pos="0">
                <a:srgbClr val="51AB2A"/>
              </a:gs>
              <a:gs pos="100000">
                <a:srgbClr val="203E13"/>
              </a:gs>
            </a:gsLst>
            <a:lin ang="5400012" scaled="0"/>
          </a:gradFill>
          <a:ln cap="flat" cmpd="sng" w="9525">
            <a:solidFill>
              <a:srgbClr val="00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FFFFFF"/>
              </a:solidFill>
            </a:endParaRPr>
          </a:p>
        </p:txBody>
      </p:sp>
      <p:sp>
        <p:nvSpPr>
          <p:cNvPr id="181" name="Google Shape;181;g27b97fb28a5_4_20"/>
          <p:cNvSpPr/>
          <p:nvPr/>
        </p:nvSpPr>
        <p:spPr>
          <a:xfrm>
            <a:off x="3958079" y="1098127"/>
            <a:ext cx="4377600" cy="3762300"/>
          </a:xfrm>
          <a:prstGeom prst="ellipse">
            <a:avLst/>
          </a:prstGeom>
          <a:solidFill>
            <a:srgbClr val="F6B26B"/>
          </a:solidFill>
          <a:ln cap="flat" cmpd="sng" w="38100">
            <a:solidFill>
              <a:srgbClr val="000000"/>
            </a:solidFill>
            <a:prstDash val="dashDot"/>
            <a:round/>
            <a:headEnd len="sm" w="sm" type="none"/>
            <a:tailEnd len="sm" w="sm" type="none"/>
          </a:ln>
        </p:spPr>
        <p:txBody>
          <a:bodyPr anchorCtr="0" anchor="ctr" bIns="121900" lIns="121900" spcFirstLastPara="1" rIns="121900" wrap="square" tIns="121900">
            <a:noAutofit/>
          </a:bodyPr>
          <a:lstStyle/>
          <a:p>
            <a:pPr indent="-400050" lvl="1" marL="1219200" rtl="0" algn="l">
              <a:lnSpc>
                <a:spcPct val="115000"/>
              </a:lnSpc>
              <a:spcBef>
                <a:spcPts val="0"/>
              </a:spcBef>
              <a:spcAft>
                <a:spcPts val="0"/>
              </a:spcAft>
              <a:buClr>
                <a:schemeClr val="dk1"/>
              </a:buClr>
              <a:buSzPts val="1500"/>
              <a:buChar char="○"/>
            </a:pPr>
            <a:r>
              <a:rPr lang="en-US" sz="1500">
                <a:solidFill>
                  <a:schemeClr val="dk1"/>
                </a:solidFill>
              </a:rPr>
              <a:t>Alternatives to Suspension</a:t>
            </a:r>
            <a:endParaRPr sz="1500">
              <a:solidFill>
                <a:schemeClr val="dk1"/>
              </a:solidFill>
            </a:endParaRPr>
          </a:p>
          <a:p>
            <a:pPr indent="-400050" lvl="2" marL="1828800" rtl="0" algn="l">
              <a:lnSpc>
                <a:spcPct val="115000"/>
              </a:lnSpc>
              <a:spcBef>
                <a:spcPts val="0"/>
              </a:spcBef>
              <a:spcAft>
                <a:spcPts val="0"/>
              </a:spcAft>
              <a:buClr>
                <a:schemeClr val="dk1"/>
              </a:buClr>
              <a:buSzPts val="1500"/>
              <a:buChar char="■"/>
            </a:pPr>
            <a:r>
              <a:rPr lang="en-US" sz="1500">
                <a:solidFill>
                  <a:schemeClr val="dk1"/>
                </a:solidFill>
              </a:rPr>
              <a:t>Practices Research</a:t>
            </a:r>
            <a:endParaRPr sz="1900"/>
          </a:p>
        </p:txBody>
      </p:sp>
      <p:sp>
        <p:nvSpPr>
          <p:cNvPr id="182" name="Google Shape;182;g27b97fb28a5_4_20"/>
          <p:cNvSpPr txBox="1"/>
          <p:nvPr/>
        </p:nvSpPr>
        <p:spPr>
          <a:xfrm>
            <a:off x="4017733" y="411933"/>
            <a:ext cx="4119600" cy="7695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700">
                <a:solidFill>
                  <a:srgbClr val="FFFFFF"/>
                </a:solidFill>
              </a:rPr>
              <a:t>*Professional Learning Communities</a:t>
            </a:r>
            <a:endParaRPr b="1" sz="1700">
              <a:solidFill>
                <a:srgbClr val="FFFFFF"/>
              </a:solidFill>
            </a:endParaRPr>
          </a:p>
          <a:p>
            <a:pPr indent="0" lvl="0" marL="0" rtl="0" algn="ctr">
              <a:spcBef>
                <a:spcPts val="0"/>
              </a:spcBef>
              <a:spcAft>
                <a:spcPts val="0"/>
              </a:spcAft>
              <a:buNone/>
            </a:pPr>
            <a:r>
              <a:rPr lang="en-US" sz="1700">
                <a:solidFill>
                  <a:srgbClr val="FFFFFF"/>
                </a:solidFill>
              </a:rPr>
              <a:t>Culture</a:t>
            </a:r>
            <a:endParaRPr sz="1700">
              <a:solidFill>
                <a:srgbClr val="FFFFFF"/>
              </a:solidFill>
            </a:endParaRPr>
          </a:p>
        </p:txBody>
      </p:sp>
      <p:sp>
        <p:nvSpPr>
          <p:cNvPr id="183" name="Google Shape;183;g27b97fb28a5_4_20"/>
          <p:cNvSpPr txBox="1"/>
          <p:nvPr/>
        </p:nvSpPr>
        <p:spPr>
          <a:xfrm>
            <a:off x="4347976" y="1352201"/>
            <a:ext cx="3659700" cy="8619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i="1" lang="en-US" sz="2000"/>
              <a:t>Integrated Multi-Tiered System of Supports</a:t>
            </a:r>
            <a:endParaRPr b="1" i="1" sz="2000"/>
          </a:p>
        </p:txBody>
      </p:sp>
      <p:sp>
        <p:nvSpPr>
          <p:cNvPr id="184" name="Google Shape;184;g27b97fb28a5_4_20"/>
          <p:cNvSpPr txBox="1"/>
          <p:nvPr/>
        </p:nvSpPr>
        <p:spPr>
          <a:xfrm>
            <a:off x="2759635" y="2572700"/>
            <a:ext cx="1304400" cy="7695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lang="en-US" sz="1700">
                <a:solidFill>
                  <a:srgbClr val="FFFFFF"/>
                </a:solidFill>
              </a:rPr>
              <a:t>Focus on Results</a:t>
            </a:r>
            <a:endParaRPr sz="1700">
              <a:solidFill>
                <a:srgbClr val="FFFFFF"/>
              </a:solidFill>
            </a:endParaRPr>
          </a:p>
        </p:txBody>
      </p:sp>
      <p:sp>
        <p:nvSpPr>
          <p:cNvPr id="185" name="Google Shape;185;g27b97fb28a5_4_20"/>
          <p:cNvSpPr txBox="1"/>
          <p:nvPr/>
        </p:nvSpPr>
        <p:spPr>
          <a:xfrm>
            <a:off x="8286785" y="2572712"/>
            <a:ext cx="1461900" cy="7695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lang="en-US" sz="1700">
                <a:solidFill>
                  <a:srgbClr val="FFFFFF"/>
                </a:solidFill>
              </a:rPr>
              <a:t>Focus on Learning</a:t>
            </a:r>
            <a:endParaRPr sz="1700">
              <a:solidFill>
                <a:srgbClr val="FFFFFF"/>
              </a:solidFill>
            </a:endParaRPr>
          </a:p>
        </p:txBody>
      </p:sp>
      <p:sp>
        <p:nvSpPr>
          <p:cNvPr id="186" name="Google Shape;186;g27b97fb28a5_4_20"/>
          <p:cNvSpPr txBox="1"/>
          <p:nvPr/>
        </p:nvSpPr>
        <p:spPr>
          <a:xfrm>
            <a:off x="5331625" y="4910080"/>
            <a:ext cx="1943100" cy="7695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lang="en-US" sz="1700">
                <a:solidFill>
                  <a:srgbClr val="FFFFFF"/>
                </a:solidFill>
              </a:rPr>
              <a:t>*Collaborative Culture</a:t>
            </a:r>
            <a:endParaRPr sz="1700">
              <a:solidFill>
                <a:srgbClr val="FFFFFF"/>
              </a:solidFill>
            </a:endParaRPr>
          </a:p>
        </p:txBody>
      </p:sp>
      <p:sp>
        <p:nvSpPr>
          <p:cNvPr id="187" name="Google Shape;187;g27b97fb28a5_4_20"/>
          <p:cNvSpPr/>
          <p:nvPr/>
        </p:nvSpPr>
        <p:spPr>
          <a:xfrm>
            <a:off x="4989519" y="2027157"/>
            <a:ext cx="2469300" cy="2103900"/>
          </a:xfrm>
          <a:prstGeom prst="ellipse">
            <a:avLst/>
          </a:prstGeom>
          <a:gradFill>
            <a:gsLst>
              <a:gs pos="0">
                <a:srgbClr val="D4E5F5"/>
              </a:gs>
              <a:gs pos="100000">
                <a:srgbClr val="70A4D5"/>
              </a:gs>
            </a:gsLst>
            <a:path path="circle">
              <a:fillToRect b="50%" l="50%" r="50%" t="50%"/>
            </a:path>
            <a:tileRect/>
          </a:gradFill>
          <a:ln cap="flat" cmpd="sng" w="9525">
            <a:solidFill>
              <a:srgbClr val="00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8" name="Google Shape;188;g27b97fb28a5_4_20"/>
          <p:cNvSpPr txBox="1"/>
          <p:nvPr/>
        </p:nvSpPr>
        <p:spPr>
          <a:xfrm>
            <a:off x="5171349" y="2214192"/>
            <a:ext cx="2105700" cy="4926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i="1" lang="en-US" sz="1600"/>
              <a:t>Student Outcomes</a:t>
            </a:r>
            <a:endParaRPr b="1" i="1" sz="1600"/>
          </a:p>
        </p:txBody>
      </p:sp>
      <p:sp>
        <p:nvSpPr>
          <p:cNvPr id="189" name="Google Shape;189;g27b97fb28a5_4_20"/>
          <p:cNvSpPr txBox="1"/>
          <p:nvPr/>
        </p:nvSpPr>
        <p:spPr>
          <a:xfrm>
            <a:off x="4915033" y="2572700"/>
            <a:ext cx="2543700" cy="15084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lang="en-US" sz="1500"/>
              <a:t>Improve </a:t>
            </a:r>
            <a:r>
              <a:rPr b="1" lang="en-US" sz="1500"/>
              <a:t>Achievement</a:t>
            </a:r>
            <a:r>
              <a:rPr lang="en-US" sz="1500"/>
              <a:t> and </a:t>
            </a:r>
            <a:endParaRPr sz="1500"/>
          </a:p>
          <a:p>
            <a:pPr indent="0" lvl="0" marL="0" rtl="0" algn="ctr">
              <a:spcBef>
                <a:spcPts val="0"/>
              </a:spcBef>
              <a:spcAft>
                <a:spcPts val="0"/>
              </a:spcAft>
              <a:buNone/>
            </a:pPr>
            <a:r>
              <a:rPr b="1" lang="en-US" sz="1500"/>
              <a:t>Growth</a:t>
            </a:r>
            <a:r>
              <a:rPr lang="en-US" sz="1500"/>
              <a:t> for all Students</a:t>
            </a:r>
            <a:endParaRPr sz="1500"/>
          </a:p>
          <a:p>
            <a:pPr indent="0" lvl="0" marL="0" rtl="0" algn="ctr">
              <a:spcBef>
                <a:spcPts val="0"/>
              </a:spcBef>
              <a:spcAft>
                <a:spcPts val="0"/>
              </a:spcAft>
              <a:buNone/>
            </a:pPr>
            <a:r>
              <a:t/>
            </a:r>
            <a:endParaRPr sz="700"/>
          </a:p>
          <a:p>
            <a:pPr indent="0" lvl="0" marL="0" rtl="0" algn="ctr">
              <a:spcBef>
                <a:spcPts val="0"/>
              </a:spcBef>
              <a:spcAft>
                <a:spcPts val="0"/>
              </a:spcAft>
              <a:buNone/>
            </a:pPr>
            <a:r>
              <a:rPr lang="en-US" sz="1500"/>
              <a:t>Promote Student</a:t>
            </a:r>
            <a:r>
              <a:rPr b="1" lang="en-US" sz="1500"/>
              <a:t> Engagement </a:t>
            </a:r>
            <a:endParaRPr b="1" sz="1500"/>
          </a:p>
          <a:p>
            <a:pPr indent="0" lvl="0" marL="0" rtl="0" algn="ctr">
              <a:spcBef>
                <a:spcPts val="0"/>
              </a:spcBef>
              <a:spcAft>
                <a:spcPts val="0"/>
              </a:spcAft>
              <a:buNone/>
            </a:pPr>
            <a:r>
              <a:rPr lang="en-US" sz="1500"/>
              <a:t>and </a:t>
            </a:r>
            <a:r>
              <a:rPr b="1" lang="en-US" sz="1500"/>
              <a:t>Belonging</a:t>
            </a:r>
            <a:endParaRPr sz="1500"/>
          </a:p>
        </p:txBody>
      </p:sp>
      <p:sp>
        <p:nvSpPr>
          <p:cNvPr id="190" name="Google Shape;190;g27b97fb28a5_4_20"/>
          <p:cNvSpPr/>
          <p:nvPr/>
        </p:nvSpPr>
        <p:spPr>
          <a:xfrm>
            <a:off x="806918" y="6130760"/>
            <a:ext cx="10839900" cy="602400"/>
          </a:xfrm>
          <a:prstGeom prst="rect">
            <a:avLst/>
          </a:prstGeom>
          <a:solidFill>
            <a:srgbClr val="434343"/>
          </a:solidFill>
          <a:ln cap="flat" cmpd="sng" w="9525">
            <a:solidFill>
              <a:srgbClr val="00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b="1" lang="en-US" sz="1900" u="sng">
                <a:solidFill>
                  <a:srgbClr val="FFFFFF"/>
                </a:solidFill>
              </a:rPr>
              <a:t>Foundational Practices</a:t>
            </a:r>
            <a:endParaRPr b="1" sz="1900" u="sng">
              <a:solidFill>
                <a:srgbClr val="FFFFFF"/>
              </a:solidFill>
            </a:endParaRPr>
          </a:p>
          <a:p>
            <a:pPr indent="0" lvl="0" marL="0" rtl="0" algn="ctr">
              <a:spcBef>
                <a:spcPts val="0"/>
              </a:spcBef>
              <a:spcAft>
                <a:spcPts val="0"/>
              </a:spcAft>
              <a:buNone/>
            </a:pPr>
            <a:r>
              <a:rPr lang="en-US" sz="1900">
                <a:solidFill>
                  <a:srgbClr val="FFFFFF"/>
                </a:solidFill>
              </a:rPr>
              <a:t>Relationships, Culturally Responsive &amp; Sustaining, Trauma-Informed</a:t>
            </a:r>
            <a:endParaRPr sz="1900">
              <a:solidFill>
                <a:srgbClr val="FFFFFF"/>
              </a:solidFill>
            </a:endParaRPr>
          </a:p>
        </p:txBody>
      </p:sp>
      <p:sp>
        <p:nvSpPr>
          <p:cNvPr id="191" name="Google Shape;191;g27b97fb28a5_4_20"/>
          <p:cNvSpPr txBox="1"/>
          <p:nvPr/>
        </p:nvSpPr>
        <p:spPr>
          <a:xfrm>
            <a:off x="4017736" y="1978324"/>
            <a:ext cx="1338900" cy="7080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lang="en-US" sz="1500"/>
              <a:t>Shared Leadership</a:t>
            </a:r>
            <a:endParaRPr sz="1500"/>
          </a:p>
        </p:txBody>
      </p:sp>
      <p:sp>
        <p:nvSpPr>
          <p:cNvPr id="192" name="Google Shape;192;g27b97fb28a5_4_20"/>
          <p:cNvSpPr txBox="1"/>
          <p:nvPr/>
        </p:nvSpPr>
        <p:spPr>
          <a:xfrm>
            <a:off x="3892933" y="3073767"/>
            <a:ext cx="1338900" cy="9390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lang="en-US" sz="1500"/>
              <a:t>*Data Driven Decision </a:t>
            </a:r>
            <a:endParaRPr sz="1500"/>
          </a:p>
          <a:p>
            <a:pPr indent="0" lvl="0" marL="0" rtl="0" algn="ctr">
              <a:spcBef>
                <a:spcPts val="0"/>
              </a:spcBef>
              <a:spcAft>
                <a:spcPts val="0"/>
              </a:spcAft>
              <a:buNone/>
            </a:pPr>
            <a:r>
              <a:rPr lang="en-US" sz="1500"/>
              <a:t>Making</a:t>
            </a:r>
            <a:endParaRPr sz="1500"/>
          </a:p>
        </p:txBody>
      </p:sp>
      <p:sp>
        <p:nvSpPr>
          <p:cNvPr id="193" name="Google Shape;193;g27b97fb28a5_4_20"/>
          <p:cNvSpPr txBox="1"/>
          <p:nvPr/>
        </p:nvSpPr>
        <p:spPr>
          <a:xfrm>
            <a:off x="5460542" y="4171801"/>
            <a:ext cx="1527300" cy="7080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lang="en-US" sz="1500"/>
              <a:t>Screening &amp; Assessment</a:t>
            </a:r>
            <a:endParaRPr sz="1500"/>
          </a:p>
        </p:txBody>
      </p:sp>
      <p:sp>
        <p:nvSpPr>
          <p:cNvPr id="194" name="Google Shape;194;g27b97fb28a5_4_20"/>
          <p:cNvSpPr txBox="1"/>
          <p:nvPr/>
        </p:nvSpPr>
        <p:spPr>
          <a:xfrm>
            <a:off x="7359867" y="3073767"/>
            <a:ext cx="1031100" cy="708000"/>
          </a:xfrm>
          <a:prstGeom prst="rect">
            <a:avLst/>
          </a:prstGeom>
          <a:noFill/>
          <a:ln>
            <a:noFill/>
          </a:ln>
        </p:spPr>
        <p:txBody>
          <a:bodyPr anchorCtr="0" anchor="t" bIns="121900" lIns="121900" spcFirstLastPara="1" rIns="121900" wrap="square" tIns="121900">
            <a:spAutoFit/>
          </a:bodyPr>
          <a:lstStyle/>
          <a:p>
            <a:pPr indent="0" lvl="0" marL="0" rtl="0" algn="l">
              <a:spcBef>
                <a:spcPts val="0"/>
              </a:spcBef>
              <a:spcAft>
                <a:spcPts val="0"/>
              </a:spcAft>
              <a:buNone/>
            </a:pPr>
            <a:r>
              <a:rPr lang="en-US" sz="1500"/>
              <a:t>Layered Supports</a:t>
            </a:r>
            <a:endParaRPr sz="1500"/>
          </a:p>
        </p:txBody>
      </p:sp>
      <p:cxnSp>
        <p:nvCxnSpPr>
          <p:cNvPr id="195" name="Google Shape;195;g27b97fb28a5_4_20"/>
          <p:cNvCxnSpPr/>
          <p:nvPr/>
        </p:nvCxnSpPr>
        <p:spPr>
          <a:xfrm>
            <a:off x="7664366" y="3771361"/>
            <a:ext cx="1031100" cy="560400"/>
          </a:xfrm>
          <a:prstGeom prst="straightConnector1">
            <a:avLst/>
          </a:prstGeom>
          <a:noFill/>
          <a:ln cap="flat" cmpd="sng" w="9525">
            <a:solidFill>
              <a:srgbClr val="000000"/>
            </a:solidFill>
            <a:prstDash val="solid"/>
            <a:round/>
            <a:headEnd len="med" w="med" type="none"/>
            <a:tailEnd len="med" w="med" type="triangle"/>
          </a:ln>
        </p:spPr>
      </p:cxnSp>
      <p:sp>
        <p:nvSpPr>
          <p:cNvPr id="196" name="Google Shape;196;g27b97fb28a5_4_20"/>
          <p:cNvSpPr txBox="1"/>
          <p:nvPr/>
        </p:nvSpPr>
        <p:spPr>
          <a:xfrm>
            <a:off x="8901202" y="3438533"/>
            <a:ext cx="3173100" cy="2586000"/>
          </a:xfrm>
          <a:prstGeom prst="rect">
            <a:avLst/>
          </a:prstGeom>
          <a:solidFill>
            <a:srgbClr val="D9D9D9"/>
          </a:solidFill>
          <a:ln cap="flat" cmpd="sng" w="19050">
            <a:solidFill>
              <a:srgbClr val="434343"/>
            </a:solidFill>
            <a:prstDash val="solid"/>
            <a:round/>
            <a:headEnd len="sm" w="sm" type="none"/>
            <a:tailEnd len="sm" w="sm" type="none"/>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600"/>
              <a:t>*Academic, Social, Emotional and Behavioral Wellness</a:t>
            </a:r>
            <a:endParaRPr b="1" sz="1600"/>
          </a:p>
          <a:p>
            <a:pPr indent="0" lvl="0" marL="0" rtl="0" algn="ctr">
              <a:spcBef>
                <a:spcPts val="0"/>
              </a:spcBef>
              <a:spcAft>
                <a:spcPts val="0"/>
              </a:spcAft>
              <a:buNone/>
            </a:pPr>
            <a:r>
              <a:rPr lang="en-US"/>
              <a:t>*CO Standards &amp; *Essential Skills</a:t>
            </a:r>
            <a:endParaRPr/>
          </a:p>
          <a:p>
            <a:pPr indent="0" lvl="0" marL="0" rtl="0" algn="ctr">
              <a:spcBef>
                <a:spcPts val="0"/>
              </a:spcBef>
              <a:spcAft>
                <a:spcPts val="0"/>
              </a:spcAft>
              <a:buNone/>
            </a:pPr>
            <a:r>
              <a:rPr lang="en-US" sz="1300"/>
              <a:t>  </a:t>
            </a:r>
            <a:endParaRPr sz="1300"/>
          </a:p>
          <a:p>
            <a:pPr indent="0" lvl="0" marL="0" rtl="0" algn="ctr">
              <a:spcBef>
                <a:spcPts val="0"/>
              </a:spcBef>
              <a:spcAft>
                <a:spcPts val="0"/>
              </a:spcAft>
              <a:buNone/>
            </a:pPr>
            <a:r>
              <a:rPr b="1" lang="en-US" sz="1300"/>
              <a:t>*Tier I-Universal/Prevention</a:t>
            </a:r>
            <a:endParaRPr b="1" sz="1300"/>
          </a:p>
          <a:p>
            <a:pPr indent="0" lvl="0" marL="0" rtl="0" algn="ctr">
              <a:spcBef>
                <a:spcPts val="0"/>
              </a:spcBef>
              <a:spcAft>
                <a:spcPts val="0"/>
              </a:spcAft>
              <a:buNone/>
            </a:pPr>
            <a:r>
              <a:t/>
            </a:r>
            <a:endParaRPr sz="1300"/>
          </a:p>
          <a:p>
            <a:pPr indent="0" lvl="0" marL="0" rtl="0" algn="ctr">
              <a:spcBef>
                <a:spcPts val="0"/>
              </a:spcBef>
              <a:spcAft>
                <a:spcPts val="0"/>
              </a:spcAft>
              <a:buNone/>
            </a:pPr>
            <a:r>
              <a:rPr b="1" lang="en-US" sz="1300"/>
              <a:t>Tier II-Targeted </a:t>
            </a:r>
            <a:r>
              <a:rPr lang="en-US"/>
              <a:t>Intervention/Acceleration/Enrichment</a:t>
            </a:r>
            <a:endParaRPr/>
          </a:p>
          <a:p>
            <a:pPr indent="0" lvl="0" marL="0" rtl="0" algn="ctr">
              <a:spcBef>
                <a:spcPts val="0"/>
              </a:spcBef>
              <a:spcAft>
                <a:spcPts val="0"/>
              </a:spcAft>
              <a:buNone/>
            </a:pPr>
            <a:r>
              <a:t/>
            </a:r>
            <a:endParaRPr sz="1300"/>
          </a:p>
          <a:p>
            <a:pPr indent="0" lvl="0" marL="0" rtl="0" algn="ctr">
              <a:spcBef>
                <a:spcPts val="0"/>
              </a:spcBef>
              <a:spcAft>
                <a:spcPts val="0"/>
              </a:spcAft>
              <a:buNone/>
            </a:pPr>
            <a:r>
              <a:rPr b="1" lang="en-US" sz="1300"/>
              <a:t>Tier III-Intensive </a:t>
            </a:r>
            <a:r>
              <a:rPr lang="en-US"/>
              <a:t>Intervention/Acceleration/Enrichment</a:t>
            </a:r>
            <a:endParaRPr/>
          </a:p>
        </p:txBody>
      </p:sp>
      <p:sp>
        <p:nvSpPr>
          <p:cNvPr id="197" name="Google Shape;197;g27b97fb28a5_4_20"/>
          <p:cNvSpPr txBox="1"/>
          <p:nvPr/>
        </p:nvSpPr>
        <p:spPr>
          <a:xfrm>
            <a:off x="9164500" y="73025"/>
            <a:ext cx="2909700" cy="14775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i="1" lang="en-US" sz="1600"/>
              <a:t>What systems and supports do you have to improve achievement and promote belonging and engagement for all students?</a:t>
            </a:r>
            <a:endParaRPr i="1" sz="1600"/>
          </a:p>
        </p:txBody>
      </p:sp>
      <p:cxnSp>
        <p:nvCxnSpPr>
          <p:cNvPr id="198" name="Google Shape;198;g27b97fb28a5_4_20"/>
          <p:cNvCxnSpPr/>
          <p:nvPr/>
        </p:nvCxnSpPr>
        <p:spPr>
          <a:xfrm rot="10800000">
            <a:off x="3177087" y="1491686"/>
            <a:ext cx="1461900" cy="582900"/>
          </a:xfrm>
          <a:prstGeom prst="straightConnector1">
            <a:avLst/>
          </a:prstGeom>
          <a:noFill/>
          <a:ln cap="flat" cmpd="sng" w="9525">
            <a:solidFill>
              <a:srgbClr val="000000"/>
            </a:solidFill>
            <a:prstDash val="solid"/>
            <a:round/>
            <a:headEnd len="med" w="med" type="none"/>
            <a:tailEnd len="med" w="med" type="triangle"/>
          </a:ln>
        </p:spPr>
      </p:cxnSp>
      <p:sp>
        <p:nvSpPr>
          <p:cNvPr id="199" name="Google Shape;199;g27b97fb28a5_4_20"/>
          <p:cNvSpPr txBox="1"/>
          <p:nvPr/>
        </p:nvSpPr>
        <p:spPr>
          <a:xfrm>
            <a:off x="4266733" y="-82166"/>
            <a:ext cx="3621600" cy="5694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2100"/>
              <a:t>BOE Ends</a:t>
            </a:r>
            <a:endParaRPr b="1" sz="2100"/>
          </a:p>
        </p:txBody>
      </p:sp>
      <p:sp>
        <p:nvSpPr>
          <p:cNvPr id="200" name="Google Shape;200;g27b97fb28a5_4_20"/>
          <p:cNvSpPr txBox="1"/>
          <p:nvPr/>
        </p:nvSpPr>
        <p:spPr>
          <a:xfrm>
            <a:off x="165333" y="3675200"/>
            <a:ext cx="3227100" cy="24474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900"/>
              <a:t>BOE Ends</a:t>
            </a:r>
            <a:endParaRPr b="1" sz="1900"/>
          </a:p>
          <a:p>
            <a:pPr indent="0" lvl="0" marL="0" rtl="0" algn="ctr">
              <a:lnSpc>
                <a:spcPct val="100000"/>
              </a:lnSpc>
              <a:spcBef>
                <a:spcPts val="0"/>
              </a:spcBef>
              <a:spcAft>
                <a:spcPts val="0"/>
              </a:spcAft>
              <a:buNone/>
            </a:pPr>
            <a:r>
              <a:rPr lang="en-US" sz="1300"/>
              <a:t>Academic Excellence </a:t>
            </a:r>
            <a:endParaRPr sz="1300"/>
          </a:p>
          <a:p>
            <a:pPr indent="0" lvl="0" marL="0" rtl="0" algn="ctr">
              <a:lnSpc>
                <a:spcPct val="100000"/>
              </a:lnSpc>
              <a:spcBef>
                <a:spcPts val="0"/>
              </a:spcBef>
              <a:spcAft>
                <a:spcPts val="0"/>
              </a:spcAft>
              <a:buNone/>
            </a:pPr>
            <a:r>
              <a:rPr lang="en-US" sz="1300"/>
              <a:t>Outstanding Educators &amp; Staff </a:t>
            </a:r>
            <a:endParaRPr sz="1300"/>
          </a:p>
          <a:p>
            <a:pPr indent="0" lvl="0" marL="0" rtl="0" algn="ctr">
              <a:lnSpc>
                <a:spcPct val="100000"/>
              </a:lnSpc>
              <a:spcBef>
                <a:spcPts val="0"/>
              </a:spcBef>
              <a:spcAft>
                <a:spcPts val="0"/>
              </a:spcAft>
              <a:buNone/>
            </a:pPr>
            <a:r>
              <a:rPr lang="en-US" sz="1300"/>
              <a:t>Safe, Positive Culture &amp; Climate </a:t>
            </a:r>
            <a:endParaRPr sz="1300"/>
          </a:p>
          <a:p>
            <a:pPr indent="0" lvl="0" marL="0" rtl="0" algn="ctr">
              <a:lnSpc>
                <a:spcPct val="100000"/>
              </a:lnSpc>
              <a:spcBef>
                <a:spcPts val="0"/>
              </a:spcBef>
              <a:spcAft>
                <a:spcPts val="0"/>
              </a:spcAft>
              <a:buClr>
                <a:srgbClr val="000000"/>
              </a:buClr>
              <a:buSzPts val="1600"/>
              <a:buFont typeface="Open Sans"/>
              <a:buNone/>
            </a:pPr>
            <a:r>
              <a:rPr lang="en-US" sz="1300"/>
              <a:t>Collaborative Parent, Family, &amp; Community Relations </a:t>
            </a:r>
            <a:endParaRPr sz="1300"/>
          </a:p>
          <a:p>
            <a:pPr indent="0" lvl="0" marL="0" rtl="0" algn="ctr">
              <a:lnSpc>
                <a:spcPct val="100000"/>
              </a:lnSpc>
              <a:spcBef>
                <a:spcPts val="0"/>
              </a:spcBef>
              <a:spcAft>
                <a:spcPts val="0"/>
              </a:spcAft>
              <a:buClr>
                <a:srgbClr val="000000"/>
              </a:buClr>
              <a:buSzPts val="1600"/>
              <a:buFont typeface="Open Sans"/>
              <a:buNone/>
            </a:pPr>
            <a:r>
              <a:t/>
            </a:r>
            <a:endParaRPr sz="1700">
              <a:latin typeface="Open Sans"/>
              <a:ea typeface="Open Sans"/>
              <a:cs typeface="Open Sans"/>
              <a:sym typeface="Open Sans"/>
            </a:endParaRPr>
          </a:p>
          <a:p>
            <a:pPr indent="0" lvl="0" marL="0" rtl="0" algn="ctr">
              <a:lnSpc>
                <a:spcPct val="100000"/>
              </a:lnSpc>
              <a:spcBef>
                <a:spcPts val="0"/>
              </a:spcBef>
              <a:spcAft>
                <a:spcPts val="0"/>
              </a:spcAft>
              <a:buClr>
                <a:srgbClr val="000000"/>
              </a:buClr>
              <a:buSzPts val="1600"/>
              <a:buFont typeface="Open Sans"/>
              <a:buNone/>
            </a:pPr>
            <a:r>
              <a:rPr b="1" lang="en-US" sz="1600"/>
              <a:t>*DCSD Priorities </a:t>
            </a:r>
            <a:endParaRPr b="1" sz="1600"/>
          </a:p>
          <a:p>
            <a:pPr indent="0" lvl="0" marL="0" rtl="0" algn="l">
              <a:lnSpc>
                <a:spcPct val="100000"/>
              </a:lnSpc>
              <a:spcBef>
                <a:spcPts val="0"/>
              </a:spcBef>
              <a:spcAft>
                <a:spcPts val="0"/>
              </a:spcAft>
              <a:buClr>
                <a:srgbClr val="000000"/>
              </a:buClr>
              <a:buSzPts val="1600"/>
              <a:buFont typeface="Open Sans"/>
              <a:buNone/>
            </a:pPr>
            <a:r>
              <a:rPr lang="en-US" sz="1300"/>
              <a:t>Literacy, Data-Driven Professional Learning, Essential Skills, Pathways</a:t>
            </a:r>
            <a:endParaRPr sz="1300"/>
          </a:p>
        </p:txBody>
      </p:sp>
      <p:cxnSp>
        <p:nvCxnSpPr>
          <p:cNvPr id="201" name="Google Shape;201;g27b97fb28a5_4_20"/>
          <p:cNvCxnSpPr/>
          <p:nvPr/>
        </p:nvCxnSpPr>
        <p:spPr>
          <a:xfrm flipH="1" rot="10800000">
            <a:off x="1789000" y="3312367"/>
            <a:ext cx="867600" cy="446400"/>
          </a:xfrm>
          <a:prstGeom prst="straightConnector1">
            <a:avLst/>
          </a:prstGeom>
          <a:noFill/>
          <a:ln cap="flat" cmpd="sng" w="9525">
            <a:solidFill>
              <a:srgbClr val="000000"/>
            </a:solidFill>
            <a:prstDash val="solid"/>
            <a:round/>
            <a:headEnd len="med" w="med" type="none"/>
            <a:tailEnd len="med" w="med" type="triangle"/>
          </a:ln>
        </p:spPr>
      </p:cxnSp>
      <p:sp>
        <p:nvSpPr>
          <p:cNvPr id="202" name="Google Shape;202;g27b97fb28a5_4_20"/>
          <p:cNvSpPr txBox="1"/>
          <p:nvPr/>
        </p:nvSpPr>
        <p:spPr>
          <a:xfrm>
            <a:off x="6987733" y="1978333"/>
            <a:ext cx="1707900" cy="9390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lang="en-US" sz="1500"/>
              <a:t>Family, School &amp; Community Engagement</a:t>
            </a:r>
            <a:endParaRPr sz="1500"/>
          </a:p>
        </p:txBody>
      </p:sp>
      <p:pic>
        <p:nvPicPr>
          <p:cNvPr id="203" name="Google Shape;203;g27b97fb28a5_4_20"/>
          <p:cNvPicPr preferRelativeResize="0"/>
          <p:nvPr/>
        </p:nvPicPr>
        <p:blipFill>
          <a:blip r:embed="rId3">
            <a:alphaModFix/>
          </a:blip>
          <a:stretch>
            <a:fillRect/>
          </a:stretch>
        </p:blipFill>
        <p:spPr>
          <a:xfrm>
            <a:off x="298600" y="122975"/>
            <a:ext cx="2543700" cy="103389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7" name="Shape 207"/>
        <p:cNvGrpSpPr/>
        <p:nvPr/>
      </p:nvGrpSpPr>
      <p:grpSpPr>
        <a:xfrm>
          <a:off x="0" y="0"/>
          <a:ext cx="0" cy="0"/>
          <a:chOff x="0" y="0"/>
          <a:chExt cx="0" cy="0"/>
        </a:xfrm>
      </p:grpSpPr>
      <p:sp>
        <p:nvSpPr>
          <p:cNvPr id="208" name="Google Shape;208;g27b97fb28a5_4_170"/>
          <p:cNvSpPr txBox="1"/>
          <p:nvPr>
            <p:ph type="ctrTitle"/>
          </p:nvPr>
        </p:nvSpPr>
        <p:spPr>
          <a:xfrm>
            <a:off x="322125" y="1107975"/>
            <a:ext cx="7354800" cy="958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accent1"/>
              </a:buClr>
              <a:buSzPts val="6000"/>
              <a:buFont typeface="Open Sans ExtraBold"/>
              <a:buNone/>
            </a:pPr>
            <a:r>
              <a:rPr b="1" lang="en-US" sz="5000">
                <a:solidFill>
                  <a:schemeClr val="accent1"/>
                </a:solidFill>
                <a:latin typeface="Open Sans"/>
                <a:ea typeface="Open Sans"/>
                <a:cs typeface="Open Sans"/>
                <a:sym typeface="Open Sans"/>
              </a:rPr>
              <a:t>System of Supports</a:t>
            </a:r>
            <a:endParaRPr b="1" sz="5000">
              <a:solidFill>
                <a:schemeClr val="accent1"/>
              </a:solidFill>
            </a:endParaRPr>
          </a:p>
        </p:txBody>
      </p:sp>
      <p:sp>
        <p:nvSpPr>
          <p:cNvPr id="209" name="Google Shape;209;g27b97fb28a5_4_17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
        <p:nvSpPr>
          <p:cNvPr id="210" name="Google Shape;210;g27b97fb28a5_4_170"/>
          <p:cNvSpPr txBox="1"/>
          <p:nvPr>
            <p:ph idx="1" type="subTitle"/>
          </p:nvPr>
        </p:nvSpPr>
        <p:spPr>
          <a:xfrm>
            <a:off x="124125" y="2321500"/>
            <a:ext cx="7750800" cy="2705100"/>
          </a:xfrm>
          <a:prstGeom prst="rect">
            <a:avLst/>
          </a:prstGeom>
        </p:spPr>
        <p:txBody>
          <a:bodyPr anchorCtr="0" anchor="t" bIns="45700" lIns="91425" spcFirstLastPara="1" rIns="91425" wrap="square" tIns="45700">
            <a:noAutofit/>
          </a:bodyPr>
          <a:lstStyle/>
          <a:p>
            <a:pPr indent="0" lvl="0" marL="0" rtl="0" algn="ctr">
              <a:lnSpc>
                <a:spcPct val="150000"/>
              </a:lnSpc>
              <a:spcBef>
                <a:spcPts val="0"/>
              </a:spcBef>
              <a:spcAft>
                <a:spcPts val="0"/>
              </a:spcAft>
              <a:buClr>
                <a:schemeClr val="dk1"/>
              </a:buClr>
              <a:buSzPts val="935"/>
              <a:buFont typeface="Arial"/>
              <a:buNone/>
            </a:pPr>
            <a:r>
              <a:rPr lang="en-US" sz="2440">
                <a:highlight>
                  <a:srgbClr val="FFFFFF"/>
                </a:highlight>
                <a:latin typeface="Open Sans"/>
                <a:ea typeface="Open Sans"/>
                <a:cs typeface="Open Sans"/>
                <a:sym typeface="Open Sans"/>
              </a:rPr>
              <a:t>What systems are in place to ensure a safe </a:t>
            </a:r>
            <a:r>
              <a:rPr lang="en-US" sz="2440">
                <a:highlight>
                  <a:srgbClr val="FFFFFF"/>
                </a:highlight>
                <a:latin typeface="Open Sans"/>
                <a:ea typeface="Open Sans"/>
                <a:cs typeface="Open Sans"/>
                <a:sym typeface="Open Sans"/>
              </a:rPr>
              <a:t>environment, </a:t>
            </a:r>
            <a:r>
              <a:rPr lang="en-US" sz="2440">
                <a:highlight>
                  <a:srgbClr val="FFFFFF"/>
                </a:highlight>
                <a:latin typeface="Open Sans"/>
                <a:ea typeface="Open Sans"/>
                <a:cs typeface="Open Sans"/>
                <a:sym typeface="Open Sans"/>
              </a:rPr>
              <a:t>address bullying and support the behavioral, social and emotional needs of students?</a:t>
            </a:r>
            <a:endParaRPr sz="2440">
              <a:highlight>
                <a:srgbClr val="FFFFFF"/>
              </a:highlight>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935"/>
              <a:buFont typeface="Arial"/>
              <a:buNone/>
            </a:pPr>
            <a:r>
              <a:t/>
            </a:r>
            <a:endParaRPr sz="2975"/>
          </a:p>
        </p:txBody>
      </p:sp>
      <p:pic>
        <p:nvPicPr>
          <p:cNvPr id="211" name="Google Shape;211;g27b97fb28a5_4_170"/>
          <p:cNvPicPr preferRelativeResize="0"/>
          <p:nvPr/>
        </p:nvPicPr>
        <p:blipFill>
          <a:blip r:embed="rId4">
            <a:alphaModFix/>
          </a:blip>
          <a:stretch>
            <a:fillRect/>
          </a:stretch>
        </p:blipFill>
        <p:spPr>
          <a:xfrm>
            <a:off x="9377575" y="0"/>
            <a:ext cx="2814424" cy="2240275"/>
          </a:xfrm>
          <a:prstGeom prst="rect">
            <a:avLst/>
          </a:prstGeom>
          <a:noFill/>
          <a:ln cap="flat" cmpd="sng" w="9525">
            <a:solidFill>
              <a:schemeClr val="accent1"/>
            </a:solidFill>
            <a:prstDash val="solid"/>
            <a:round/>
            <a:headEnd len="sm" w="sm" type="none"/>
            <a:tailEnd len="sm" w="sm" type="none"/>
          </a:ln>
        </p:spPr>
      </p:pic>
      <p:pic>
        <p:nvPicPr>
          <p:cNvPr id="212" name="Google Shape;212;g27b97fb28a5_4_170"/>
          <p:cNvPicPr preferRelativeResize="0"/>
          <p:nvPr/>
        </p:nvPicPr>
        <p:blipFill>
          <a:blip r:embed="rId5">
            <a:alphaModFix/>
          </a:blip>
          <a:stretch>
            <a:fillRect/>
          </a:stretch>
        </p:blipFill>
        <p:spPr>
          <a:xfrm>
            <a:off x="8141100" y="2066171"/>
            <a:ext cx="2593625" cy="1748079"/>
          </a:xfrm>
          <a:prstGeom prst="rect">
            <a:avLst/>
          </a:prstGeom>
          <a:noFill/>
          <a:ln cap="flat" cmpd="sng" w="9525">
            <a:solidFill>
              <a:schemeClr val="accent1"/>
            </a:solidFill>
            <a:prstDash val="solid"/>
            <a:round/>
            <a:headEnd len="sm" w="sm" type="none"/>
            <a:tailEnd len="sm" w="sm" type="none"/>
          </a:ln>
        </p:spPr>
      </p:pic>
      <p:pic>
        <p:nvPicPr>
          <p:cNvPr id="213" name="Google Shape;213;g27b97fb28a5_4_170"/>
          <p:cNvPicPr preferRelativeResize="0"/>
          <p:nvPr/>
        </p:nvPicPr>
        <p:blipFill>
          <a:blip r:embed="rId6">
            <a:alphaModFix/>
          </a:blip>
          <a:stretch>
            <a:fillRect/>
          </a:stretch>
        </p:blipFill>
        <p:spPr>
          <a:xfrm>
            <a:off x="8182075" y="5264075"/>
            <a:ext cx="2593625" cy="1593925"/>
          </a:xfrm>
          <a:prstGeom prst="rect">
            <a:avLst/>
          </a:prstGeom>
          <a:noFill/>
          <a:ln cap="flat" cmpd="sng" w="9525">
            <a:solidFill>
              <a:schemeClr val="accent1"/>
            </a:solidFill>
            <a:prstDash val="solid"/>
            <a:round/>
            <a:headEnd len="sm" w="sm" type="none"/>
            <a:tailEnd len="sm" w="sm" type="none"/>
          </a:ln>
        </p:spPr>
      </p:pic>
      <p:pic>
        <p:nvPicPr>
          <p:cNvPr id="214" name="Google Shape;214;g27b97fb28a5_4_170"/>
          <p:cNvPicPr preferRelativeResize="0"/>
          <p:nvPr/>
        </p:nvPicPr>
        <p:blipFill>
          <a:blip r:embed="rId7">
            <a:alphaModFix/>
          </a:blip>
          <a:stretch>
            <a:fillRect/>
          </a:stretch>
        </p:blipFill>
        <p:spPr>
          <a:xfrm>
            <a:off x="9521900" y="3553300"/>
            <a:ext cx="2670100" cy="1838750"/>
          </a:xfrm>
          <a:prstGeom prst="rect">
            <a:avLst/>
          </a:prstGeom>
          <a:noFill/>
          <a:ln cap="flat" cmpd="sng" w="9525">
            <a:solidFill>
              <a:schemeClr val="accent1"/>
            </a:solidFill>
            <a:prstDash val="solid"/>
            <a:round/>
            <a:headEnd len="sm" w="sm" type="none"/>
            <a:tailEnd len="sm" w="sm" type="none"/>
          </a:ln>
          <a:effectLst>
            <a:outerShdw blurRad="57150" rotWithShape="0" algn="bl" dir="5400000" dist="19050">
              <a:srgbClr val="000000">
                <a:alpha val="5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8" name="Shape 218"/>
        <p:cNvGrpSpPr/>
        <p:nvPr/>
      </p:nvGrpSpPr>
      <p:grpSpPr>
        <a:xfrm>
          <a:off x="0" y="0"/>
          <a:ext cx="0" cy="0"/>
          <a:chOff x="0" y="0"/>
          <a:chExt cx="0" cy="0"/>
        </a:xfrm>
      </p:grpSpPr>
      <p:sp>
        <p:nvSpPr>
          <p:cNvPr id="219" name="Google Shape;219;g27ca53a4845_0_447"/>
          <p:cNvSpPr txBox="1"/>
          <p:nvPr>
            <p:ph type="title"/>
          </p:nvPr>
        </p:nvSpPr>
        <p:spPr>
          <a:xfrm>
            <a:off x="471662" y="296311"/>
            <a:ext cx="10593600" cy="10134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Open Sans ExtraBold"/>
              <a:buNone/>
            </a:pPr>
            <a:r>
              <a:rPr b="1" lang="en-US" sz="4200">
                <a:solidFill>
                  <a:schemeClr val="accent1"/>
                </a:solidFill>
                <a:latin typeface="Open Sans ExtraBold"/>
                <a:ea typeface="Open Sans ExtraBold"/>
                <a:cs typeface="Open Sans ExtraBold"/>
                <a:sym typeface="Open Sans ExtraBold"/>
              </a:rPr>
              <a:t>Positive School </a:t>
            </a:r>
            <a:r>
              <a:rPr b="1" lang="en-US" sz="4200">
                <a:solidFill>
                  <a:schemeClr val="accent1"/>
                </a:solidFill>
                <a:latin typeface="Open Sans ExtraBold"/>
                <a:ea typeface="Open Sans ExtraBold"/>
                <a:cs typeface="Open Sans ExtraBold"/>
                <a:sym typeface="Open Sans ExtraBold"/>
              </a:rPr>
              <a:t>Climate and Culture</a:t>
            </a:r>
            <a:endParaRPr sz="4200"/>
          </a:p>
        </p:txBody>
      </p:sp>
      <p:sp>
        <p:nvSpPr>
          <p:cNvPr id="220" name="Google Shape;220;g27ca53a4845_0_447"/>
          <p:cNvSpPr txBox="1"/>
          <p:nvPr/>
        </p:nvSpPr>
        <p:spPr>
          <a:xfrm>
            <a:off x="381000" y="1573825"/>
            <a:ext cx="11026800" cy="4659000"/>
          </a:xfrm>
          <a:prstGeom prst="rect">
            <a:avLst/>
          </a:prstGeom>
          <a:noFill/>
          <a:ln>
            <a:noFill/>
          </a:ln>
        </p:spPr>
        <p:txBody>
          <a:bodyPr anchorCtr="0" anchor="t" bIns="45700" lIns="91425" spcFirstLastPara="1" rIns="91425" wrap="square" tIns="45700">
            <a:normAutofit/>
          </a:bodyPr>
          <a:lstStyle/>
          <a:p>
            <a:pPr indent="-381000" lvl="0" marL="457200" marR="0" rtl="0" algn="l">
              <a:lnSpc>
                <a:spcPct val="150000"/>
              </a:lnSpc>
              <a:spcBef>
                <a:spcPts val="0"/>
              </a:spcBef>
              <a:spcAft>
                <a:spcPts val="0"/>
              </a:spcAft>
              <a:buClr>
                <a:schemeClr val="dk1"/>
              </a:buClr>
              <a:buSzPts val="2400"/>
              <a:buFont typeface="Open Sans"/>
              <a:buChar char="●"/>
            </a:pPr>
            <a:r>
              <a:rPr lang="en-US" sz="2400">
                <a:solidFill>
                  <a:schemeClr val="dk1"/>
                </a:solidFill>
                <a:latin typeface="Open Sans"/>
                <a:ea typeface="Open Sans"/>
                <a:cs typeface="Open Sans"/>
                <a:sym typeface="Open Sans"/>
              </a:rPr>
              <a:t>Strong relationships and trusted adults</a:t>
            </a:r>
            <a:endParaRPr sz="2400">
              <a:solidFill>
                <a:schemeClr val="dk1"/>
              </a:solidFill>
              <a:latin typeface="Open Sans"/>
              <a:ea typeface="Open Sans"/>
              <a:cs typeface="Open Sans"/>
              <a:sym typeface="Open Sans"/>
            </a:endParaRPr>
          </a:p>
          <a:p>
            <a:pPr indent="-381000" lvl="0" marL="457200" marR="0" rtl="0" algn="l">
              <a:lnSpc>
                <a:spcPct val="150000"/>
              </a:lnSpc>
              <a:spcBef>
                <a:spcPts val="0"/>
              </a:spcBef>
              <a:spcAft>
                <a:spcPts val="0"/>
              </a:spcAft>
              <a:buClr>
                <a:schemeClr val="dk1"/>
              </a:buClr>
              <a:buSzPts val="2400"/>
              <a:buFont typeface="Open Sans"/>
              <a:buChar char="●"/>
            </a:pPr>
            <a:r>
              <a:rPr lang="en-US" sz="2400">
                <a:solidFill>
                  <a:schemeClr val="dk1"/>
                </a:solidFill>
                <a:latin typeface="Open Sans"/>
                <a:ea typeface="Open Sans"/>
                <a:cs typeface="Open Sans"/>
                <a:sym typeface="Open Sans"/>
              </a:rPr>
              <a:t>High academic expectations with supports</a:t>
            </a:r>
            <a:endParaRPr sz="2400">
              <a:solidFill>
                <a:schemeClr val="dk1"/>
              </a:solidFill>
              <a:latin typeface="Open Sans"/>
              <a:ea typeface="Open Sans"/>
              <a:cs typeface="Open Sans"/>
              <a:sym typeface="Open Sans"/>
            </a:endParaRPr>
          </a:p>
          <a:p>
            <a:pPr indent="-381000" lvl="0" marL="457200" marR="0" rtl="0" algn="l">
              <a:lnSpc>
                <a:spcPct val="150000"/>
              </a:lnSpc>
              <a:spcBef>
                <a:spcPts val="0"/>
              </a:spcBef>
              <a:spcAft>
                <a:spcPts val="0"/>
              </a:spcAft>
              <a:buClr>
                <a:schemeClr val="dk1"/>
              </a:buClr>
              <a:buSzPts val="2400"/>
              <a:buFont typeface="Open Sans"/>
              <a:buChar char="●"/>
            </a:pPr>
            <a:r>
              <a:rPr lang="en-US" sz="2400">
                <a:solidFill>
                  <a:schemeClr val="dk1"/>
                </a:solidFill>
                <a:latin typeface="Open Sans"/>
                <a:ea typeface="Open Sans"/>
                <a:cs typeface="Open Sans"/>
                <a:sym typeface="Open Sans"/>
              </a:rPr>
              <a:t>Consistency in behavioral expectations</a:t>
            </a:r>
            <a:endParaRPr sz="2400">
              <a:solidFill>
                <a:schemeClr val="dk1"/>
              </a:solidFill>
              <a:latin typeface="Open Sans"/>
              <a:ea typeface="Open Sans"/>
              <a:cs typeface="Open Sans"/>
              <a:sym typeface="Open Sans"/>
            </a:endParaRPr>
          </a:p>
          <a:p>
            <a:pPr indent="-381000" lvl="0" marL="457200" marR="0" rtl="0" algn="l">
              <a:lnSpc>
                <a:spcPct val="150000"/>
              </a:lnSpc>
              <a:spcBef>
                <a:spcPts val="0"/>
              </a:spcBef>
              <a:spcAft>
                <a:spcPts val="0"/>
              </a:spcAft>
              <a:buClr>
                <a:schemeClr val="dk1"/>
              </a:buClr>
              <a:buSzPts val="2400"/>
              <a:buFont typeface="Open Sans"/>
              <a:buChar char="●"/>
            </a:pPr>
            <a:r>
              <a:rPr lang="en-US" sz="2400">
                <a:solidFill>
                  <a:schemeClr val="dk1"/>
                </a:solidFill>
                <a:latin typeface="Open Sans"/>
                <a:ea typeface="Open Sans"/>
                <a:cs typeface="Open Sans"/>
                <a:sym typeface="Open Sans"/>
              </a:rPr>
              <a:t>Safe and orderly</a:t>
            </a:r>
            <a:endParaRPr sz="2400">
              <a:solidFill>
                <a:schemeClr val="dk1"/>
              </a:solidFill>
              <a:latin typeface="Open Sans"/>
              <a:ea typeface="Open Sans"/>
              <a:cs typeface="Open Sans"/>
              <a:sym typeface="Open Sans"/>
            </a:endParaRPr>
          </a:p>
          <a:p>
            <a:pPr indent="-381000" lvl="0" marL="457200" marR="0" rtl="0" algn="l">
              <a:lnSpc>
                <a:spcPct val="150000"/>
              </a:lnSpc>
              <a:spcBef>
                <a:spcPts val="0"/>
              </a:spcBef>
              <a:spcAft>
                <a:spcPts val="0"/>
              </a:spcAft>
              <a:buClr>
                <a:schemeClr val="dk1"/>
              </a:buClr>
              <a:buSzPts val="2400"/>
              <a:buFont typeface="Open Sans"/>
              <a:buChar char="●"/>
            </a:pPr>
            <a:r>
              <a:rPr lang="en-US" sz="2400">
                <a:solidFill>
                  <a:schemeClr val="dk1"/>
                </a:solidFill>
                <a:latin typeface="Open Sans"/>
                <a:ea typeface="Open Sans"/>
                <a:cs typeface="Open Sans"/>
                <a:sym typeface="Open Sans"/>
              </a:rPr>
              <a:t>Student empowerment</a:t>
            </a:r>
            <a:endParaRPr sz="2400">
              <a:solidFill>
                <a:schemeClr val="dk1"/>
              </a:solidFill>
              <a:latin typeface="Open Sans"/>
              <a:ea typeface="Open Sans"/>
              <a:cs typeface="Open Sans"/>
              <a:sym typeface="Open Sans"/>
            </a:endParaRPr>
          </a:p>
          <a:p>
            <a:pPr indent="-381000" lvl="0" marL="457200" marR="0" rtl="0" algn="l">
              <a:lnSpc>
                <a:spcPct val="150000"/>
              </a:lnSpc>
              <a:spcBef>
                <a:spcPts val="0"/>
              </a:spcBef>
              <a:spcAft>
                <a:spcPts val="0"/>
              </a:spcAft>
              <a:buClr>
                <a:schemeClr val="dk1"/>
              </a:buClr>
              <a:buSzPts val="2400"/>
              <a:buFont typeface="Open Sans"/>
              <a:buChar char="●"/>
            </a:pPr>
            <a:r>
              <a:rPr lang="en-US" sz="2400">
                <a:solidFill>
                  <a:schemeClr val="dk1"/>
                </a:solidFill>
                <a:latin typeface="Open Sans"/>
                <a:ea typeface="Open Sans"/>
                <a:cs typeface="Open Sans"/>
                <a:sym typeface="Open Sans"/>
              </a:rPr>
              <a:t>Community building</a:t>
            </a:r>
            <a:endParaRPr sz="2400">
              <a:solidFill>
                <a:schemeClr val="dk1"/>
              </a:solidFill>
              <a:latin typeface="Open Sans"/>
              <a:ea typeface="Open Sans"/>
              <a:cs typeface="Open Sans"/>
              <a:sym typeface="Open Sans"/>
            </a:endParaRPr>
          </a:p>
        </p:txBody>
      </p:sp>
      <p:sp>
        <p:nvSpPr>
          <p:cNvPr id="221" name="Google Shape;221;g27ca53a4845_0_44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222" name="Google Shape;222;g27ca53a4845_0_447"/>
          <p:cNvPicPr preferRelativeResize="0"/>
          <p:nvPr/>
        </p:nvPicPr>
        <p:blipFill>
          <a:blip r:embed="rId4">
            <a:alphaModFix/>
          </a:blip>
          <a:stretch>
            <a:fillRect/>
          </a:stretch>
        </p:blipFill>
        <p:spPr>
          <a:xfrm>
            <a:off x="6438175" y="3158300"/>
            <a:ext cx="5142224" cy="28910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6" name="Shape 226"/>
        <p:cNvGrpSpPr/>
        <p:nvPr/>
      </p:nvGrpSpPr>
      <p:grpSpPr>
        <a:xfrm>
          <a:off x="0" y="0"/>
          <a:ext cx="0" cy="0"/>
          <a:chOff x="0" y="0"/>
          <a:chExt cx="0" cy="0"/>
        </a:xfrm>
      </p:grpSpPr>
      <p:sp>
        <p:nvSpPr>
          <p:cNvPr id="227" name="Google Shape;227;g27b97fb28a5_4_7"/>
          <p:cNvSpPr txBox="1"/>
          <p:nvPr>
            <p:ph type="title"/>
          </p:nvPr>
        </p:nvSpPr>
        <p:spPr>
          <a:xfrm>
            <a:off x="700250" y="0"/>
            <a:ext cx="11322600" cy="8247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1"/>
              </a:buClr>
              <a:buSzPts val="1500"/>
              <a:buFont typeface="Arial"/>
              <a:buNone/>
            </a:pPr>
            <a:r>
              <a:rPr lang="en-US" sz="3600">
                <a:solidFill>
                  <a:schemeClr val="accent1"/>
                </a:solidFill>
                <a:latin typeface="Open Sans ExtraBold"/>
                <a:ea typeface="Open Sans ExtraBold"/>
                <a:cs typeface="Open Sans ExtraBold"/>
                <a:sym typeface="Open Sans ExtraBold"/>
              </a:rPr>
              <a:t>Integrated Systems to Ensure Student Success</a:t>
            </a:r>
            <a:endParaRPr sz="3600">
              <a:solidFill>
                <a:schemeClr val="accent1"/>
              </a:solidFill>
              <a:latin typeface="Open Sans ExtraBold"/>
              <a:ea typeface="Open Sans ExtraBold"/>
              <a:cs typeface="Open Sans ExtraBold"/>
              <a:sym typeface="Open Sans ExtraBold"/>
            </a:endParaRPr>
          </a:p>
        </p:txBody>
      </p:sp>
      <p:sp>
        <p:nvSpPr>
          <p:cNvPr id="228" name="Google Shape;228;g27b97fb28a5_4_7"/>
          <p:cNvSpPr txBox="1"/>
          <p:nvPr/>
        </p:nvSpPr>
        <p:spPr>
          <a:xfrm>
            <a:off x="838200" y="1152763"/>
            <a:ext cx="11026800" cy="4927800"/>
          </a:xfrm>
          <a:prstGeom prst="rect">
            <a:avLst/>
          </a:prstGeom>
          <a:noFill/>
          <a:ln>
            <a:noFill/>
          </a:ln>
        </p:spPr>
        <p:txBody>
          <a:bodyPr anchorCtr="0" anchor="t" bIns="45700" lIns="91425" spcFirstLastPara="1" rIns="91425" wrap="square" tIns="45700">
            <a:normAutofit/>
          </a:bodyPr>
          <a:lstStyle/>
          <a:p>
            <a:pPr indent="-412750" lvl="0" marL="457200" rtl="0" algn="l">
              <a:lnSpc>
                <a:spcPct val="150000"/>
              </a:lnSpc>
              <a:spcBef>
                <a:spcPts val="1000"/>
              </a:spcBef>
              <a:spcAft>
                <a:spcPts val="0"/>
              </a:spcAft>
              <a:buClr>
                <a:schemeClr val="dk1"/>
              </a:buClr>
              <a:buSzPts val="2900"/>
              <a:buFont typeface="Open Sans"/>
              <a:buChar char="●"/>
            </a:pPr>
            <a:r>
              <a:rPr lang="en-US" sz="2400">
                <a:solidFill>
                  <a:schemeClr val="dk1"/>
                </a:solidFill>
                <a:latin typeface="Open Sans"/>
                <a:ea typeface="Open Sans"/>
                <a:cs typeface="Open Sans"/>
                <a:sym typeface="Open Sans"/>
              </a:rPr>
              <a:t>Defining our </a:t>
            </a:r>
            <a:r>
              <a:rPr b="1" lang="en-US" sz="2400">
                <a:solidFill>
                  <a:schemeClr val="accent1"/>
                </a:solidFill>
                <a:latin typeface="Open Sans"/>
                <a:ea typeface="Open Sans"/>
                <a:cs typeface="Open Sans"/>
                <a:sym typeface="Open Sans"/>
              </a:rPr>
              <a:t>Foundational Practices</a:t>
            </a:r>
            <a:r>
              <a:rPr lang="en-US" sz="2400">
                <a:solidFill>
                  <a:schemeClr val="dk1"/>
                </a:solidFill>
                <a:latin typeface="Open Sans"/>
                <a:ea typeface="Open Sans"/>
                <a:cs typeface="Open Sans"/>
                <a:sym typeface="Open Sans"/>
              </a:rPr>
              <a:t> for ALL</a:t>
            </a:r>
            <a:endParaRPr sz="2400">
              <a:solidFill>
                <a:schemeClr val="dk1"/>
              </a:solidFill>
              <a:latin typeface="Open Sans"/>
              <a:ea typeface="Open Sans"/>
              <a:cs typeface="Open Sans"/>
              <a:sym typeface="Open Sans"/>
            </a:endParaRPr>
          </a:p>
          <a:p>
            <a:pPr indent="-412750" lvl="1" marL="914400" rtl="0" algn="l">
              <a:lnSpc>
                <a:spcPct val="150000"/>
              </a:lnSpc>
              <a:spcBef>
                <a:spcPts val="0"/>
              </a:spcBef>
              <a:spcAft>
                <a:spcPts val="0"/>
              </a:spcAft>
              <a:buClr>
                <a:schemeClr val="dk1"/>
              </a:buClr>
              <a:buSzPts val="2900"/>
              <a:buFont typeface="Open Sans"/>
              <a:buChar char="○"/>
            </a:pPr>
            <a:r>
              <a:rPr lang="en-US" sz="2400">
                <a:solidFill>
                  <a:schemeClr val="dk1"/>
                </a:solidFill>
                <a:latin typeface="Open Sans"/>
                <a:ea typeface="Open Sans"/>
                <a:cs typeface="Open Sans"/>
                <a:sym typeface="Open Sans"/>
              </a:rPr>
              <a:t>Relationships, Engagement, Culturally Responsive and Sustaining Practices and Trauma Informed Teaching</a:t>
            </a:r>
            <a:endParaRPr sz="2400">
              <a:solidFill>
                <a:schemeClr val="dk1"/>
              </a:solidFill>
              <a:latin typeface="Open Sans"/>
              <a:ea typeface="Open Sans"/>
              <a:cs typeface="Open Sans"/>
              <a:sym typeface="Open Sans"/>
            </a:endParaRPr>
          </a:p>
          <a:p>
            <a:pPr indent="-412750" lvl="0" marL="457200" rtl="0" algn="l">
              <a:lnSpc>
                <a:spcPct val="150000"/>
              </a:lnSpc>
              <a:spcBef>
                <a:spcPts val="0"/>
              </a:spcBef>
              <a:spcAft>
                <a:spcPts val="0"/>
              </a:spcAft>
              <a:buClr>
                <a:schemeClr val="dk1"/>
              </a:buClr>
              <a:buSzPts val="2900"/>
              <a:buFont typeface="Open Sans"/>
              <a:buChar char="●"/>
            </a:pPr>
            <a:r>
              <a:rPr lang="en-US" sz="2400">
                <a:solidFill>
                  <a:schemeClr val="dk1"/>
                </a:solidFill>
                <a:latin typeface="Open Sans"/>
                <a:ea typeface="Open Sans"/>
                <a:cs typeface="Open Sans"/>
                <a:sym typeface="Open Sans"/>
              </a:rPr>
              <a:t>Supporting a </a:t>
            </a:r>
            <a:r>
              <a:rPr b="1" lang="en-US" sz="2400">
                <a:solidFill>
                  <a:schemeClr val="accent1"/>
                </a:solidFill>
                <a:latin typeface="Open Sans"/>
                <a:ea typeface="Open Sans"/>
                <a:cs typeface="Open Sans"/>
                <a:sym typeface="Open Sans"/>
              </a:rPr>
              <a:t>Culture of Learning</a:t>
            </a:r>
            <a:r>
              <a:rPr lang="en-US" sz="2400">
                <a:solidFill>
                  <a:schemeClr val="accent1"/>
                </a:solidFill>
                <a:latin typeface="Open Sans"/>
                <a:ea typeface="Open Sans"/>
                <a:cs typeface="Open Sans"/>
                <a:sym typeface="Open Sans"/>
              </a:rPr>
              <a:t> </a:t>
            </a:r>
            <a:r>
              <a:rPr lang="en-US" sz="2400">
                <a:solidFill>
                  <a:schemeClr val="dk1"/>
                </a:solidFill>
                <a:latin typeface="Open Sans"/>
                <a:ea typeface="Open Sans"/>
                <a:cs typeface="Open Sans"/>
                <a:sym typeface="Open Sans"/>
              </a:rPr>
              <a:t>for Staff and Students</a:t>
            </a:r>
            <a:endParaRPr sz="2400">
              <a:solidFill>
                <a:schemeClr val="dk1"/>
              </a:solidFill>
              <a:latin typeface="Open Sans"/>
              <a:ea typeface="Open Sans"/>
              <a:cs typeface="Open Sans"/>
              <a:sym typeface="Open Sans"/>
            </a:endParaRPr>
          </a:p>
          <a:p>
            <a:pPr indent="-381000" lvl="1" marL="914400" rtl="0" algn="l">
              <a:lnSpc>
                <a:spcPct val="150000"/>
              </a:lnSpc>
              <a:spcBef>
                <a:spcPts val="0"/>
              </a:spcBef>
              <a:spcAft>
                <a:spcPts val="0"/>
              </a:spcAft>
              <a:buClr>
                <a:schemeClr val="dk1"/>
              </a:buClr>
              <a:buSzPts val="2400"/>
              <a:buFont typeface="Open Sans"/>
              <a:buChar char="○"/>
            </a:pPr>
            <a:r>
              <a:rPr lang="en-US" sz="2400">
                <a:solidFill>
                  <a:schemeClr val="dk1"/>
                </a:solidFill>
                <a:latin typeface="Open Sans"/>
                <a:ea typeface="Open Sans"/>
                <a:cs typeface="Open Sans"/>
                <a:sym typeface="Open Sans"/>
              </a:rPr>
              <a:t>Professional Learning Communities</a:t>
            </a:r>
            <a:endParaRPr sz="2400">
              <a:solidFill>
                <a:schemeClr val="dk1"/>
              </a:solidFill>
              <a:latin typeface="Open Sans"/>
              <a:ea typeface="Open Sans"/>
              <a:cs typeface="Open Sans"/>
              <a:sym typeface="Open Sans"/>
            </a:endParaRPr>
          </a:p>
          <a:p>
            <a:pPr indent="-412750" lvl="0" marL="457200" rtl="0" algn="l">
              <a:lnSpc>
                <a:spcPct val="150000"/>
              </a:lnSpc>
              <a:spcBef>
                <a:spcPts val="0"/>
              </a:spcBef>
              <a:spcAft>
                <a:spcPts val="0"/>
              </a:spcAft>
              <a:buClr>
                <a:schemeClr val="dk1"/>
              </a:buClr>
              <a:buSzPts val="2900"/>
              <a:buFont typeface="Open Sans"/>
              <a:buChar char="●"/>
            </a:pPr>
            <a:r>
              <a:rPr lang="en-US" sz="2400">
                <a:solidFill>
                  <a:schemeClr val="dk1"/>
                </a:solidFill>
                <a:latin typeface="Open Sans"/>
                <a:ea typeface="Open Sans"/>
                <a:cs typeface="Open Sans"/>
                <a:sym typeface="Open Sans"/>
              </a:rPr>
              <a:t>Clear and Consistent Implementation of an </a:t>
            </a:r>
            <a:r>
              <a:rPr b="1" lang="en-US" sz="2400">
                <a:solidFill>
                  <a:schemeClr val="accent1"/>
                </a:solidFill>
                <a:latin typeface="Open Sans"/>
                <a:ea typeface="Open Sans"/>
                <a:cs typeface="Open Sans"/>
                <a:sym typeface="Open Sans"/>
              </a:rPr>
              <a:t>Integrated System</a:t>
            </a:r>
            <a:r>
              <a:rPr lang="en-US" sz="2400">
                <a:solidFill>
                  <a:schemeClr val="dk1"/>
                </a:solidFill>
                <a:latin typeface="Open Sans"/>
                <a:ea typeface="Open Sans"/>
                <a:cs typeface="Open Sans"/>
                <a:sym typeface="Open Sans"/>
              </a:rPr>
              <a:t> to Support ALL</a:t>
            </a:r>
            <a:endParaRPr sz="2400">
              <a:solidFill>
                <a:schemeClr val="dk1"/>
              </a:solidFill>
              <a:latin typeface="Open Sans"/>
              <a:ea typeface="Open Sans"/>
              <a:cs typeface="Open Sans"/>
              <a:sym typeface="Open Sans"/>
            </a:endParaRPr>
          </a:p>
          <a:p>
            <a:pPr indent="-381000" lvl="1" marL="914400" rtl="0" algn="l">
              <a:lnSpc>
                <a:spcPct val="150000"/>
              </a:lnSpc>
              <a:spcBef>
                <a:spcPts val="0"/>
              </a:spcBef>
              <a:spcAft>
                <a:spcPts val="0"/>
              </a:spcAft>
              <a:buClr>
                <a:schemeClr val="dk1"/>
              </a:buClr>
              <a:buSzPts val="2400"/>
              <a:buFont typeface="Open Sans"/>
              <a:buChar char="○"/>
            </a:pPr>
            <a:r>
              <a:rPr lang="en-US" sz="2400">
                <a:solidFill>
                  <a:schemeClr val="dk1"/>
                </a:solidFill>
                <a:latin typeface="Open Sans"/>
                <a:ea typeface="Open Sans"/>
                <a:cs typeface="Open Sans"/>
                <a:sym typeface="Open Sans"/>
              </a:rPr>
              <a:t>Integrated Multi-Tiered System of Supports</a:t>
            </a:r>
            <a:endParaRPr sz="2500">
              <a:solidFill>
                <a:schemeClr val="dk1"/>
              </a:solidFill>
              <a:latin typeface="Open Sans"/>
              <a:ea typeface="Open Sans"/>
              <a:cs typeface="Open Sans"/>
              <a:sym typeface="Open Sans"/>
            </a:endParaRPr>
          </a:p>
        </p:txBody>
      </p:sp>
      <p:sp>
        <p:nvSpPr>
          <p:cNvPr id="229" name="Google Shape;229;g27b97fb28a5_4_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3" name="Shape 233"/>
        <p:cNvGrpSpPr/>
        <p:nvPr/>
      </p:nvGrpSpPr>
      <p:grpSpPr>
        <a:xfrm>
          <a:off x="0" y="0"/>
          <a:ext cx="0" cy="0"/>
          <a:chOff x="0" y="0"/>
          <a:chExt cx="0" cy="0"/>
        </a:xfrm>
      </p:grpSpPr>
      <p:sp>
        <p:nvSpPr>
          <p:cNvPr id="234" name="Google Shape;234;g2793ecfd44a_0_0"/>
          <p:cNvSpPr txBox="1"/>
          <p:nvPr>
            <p:ph type="title"/>
          </p:nvPr>
        </p:nvSpPr>
        <p:spPr>
          <a:xfrm>
            <a:off x="700262" y="-84689"/>
            <a:ext cx="10593600" cy="10134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6000"/>
              <a:buFont typeface="Open Sans ExtraBold"/>
              <a:buNone/>
            </a:pPr>
            <a:r>
              <a:rPr b="1" lang="en-US" sz="3600">
                <a:solidFill>
                  <a:schemeClr val="accent1"/>
                </a:solidFill>
                <a:latin typeface="Open Sans ExtraBold"/>
                <a:ea typeface="Open Sans ExtraBold"/>
                <a:cs typeface="Open Sans ExtraBold"/>
                <a:sym typeface="Open Sans ExtraBold"/>
              </a:rPr>
              <a:t>School Safety and Mental Health Supports</a:t>
            </a:r>
            <a:endParaRPr sz="3600"/>
          </a:p>
        </p:txBody>
      </p:sp>
      <p:sp>
        <p:nvSpPr>
          <p:cNvPr id="235" name="Google Shape;235;g2793ecfd44a_0_0"/>
          <p:cNvSpPr txBox="1"/>
          <p:nvPr/>
        </p:nvSpPr>
        <p:spPr>
          <a:xfrm>
            <a:off x="838200" y="1012225"/>
            <a:ext cx="11026800" cy="4839600"/>
          </a:xfrm>
          <a:prstGeom prst="rect">
            <a:avLst/>
          </a:prstGeom>
          <a:noFill/>
          <a:ln>
            <a:noFill/>
          </a:ln>
        </p:spPr>
        <p:txBody>
          <a:bodyPr anchorCtr="0" anchor="t" bIns="45700" lIns="91425" spcFirstLastPara="1" rIns="91425" wrap="square" tIns="45700">
            <a:noAutofit/>
          </a:bodyPr>
          <a:lstStyle/>
          <a:p>
            <a:pPr indent="-355600" lvl="0" marL="457200" rtl="0" algn="l">
              <a:lnSpc>
                <a:spcPct val="150000"/>
              </a:lnSpc>
              <a:spcBef>
                <a:spcPts val="0"/>
              </a:spcBef>
              <a:spcAft>
                <a:spcPts val="0"/>
              </a:spcAft>
              <a:buSzPts val="2000"/>
              <a:buFont typeface="Open Sans"/>
              <a:buChar char="●"/>
            </a:pPr>
            <a:r>
              <a:rPr lang="en-US" sz="2000">
                <a:latin typeface="Open Sans"/>
                <a:ea typeface="Open Sans"/>
                <a:cs typeface="Open Sans"/>
                <a:sym typeface="Open Sans"/>
              </a:rPr>
              <a:t>Enhanced our lockdown drill procedures by adding a student education component</a:t>
            </a:r>
            <a:endParaRPr sz="2000">
              <a:latin typeface="Open Sans"/>
              <a:ea typeface="Open Sans"/>
              <a:cs typeface="Open Sans"/>
              <a:sym typeface="Open Sans"/>
            </a:endParaRPr>
          </a:p>
          <a:p>
            <a:pPr indent="-355600" lvl="1" marL="914400" rtl="0" algn="l">
              <a:lnSpc>
                <a:spcPct val="150000"/>
              </a:lnSpc>
              <a:spcBef>
                <a:spcPts val="0"/>
              </a:spcBef>
              <a:spcAft>
                <a:spcPts val="0"/>
              </a:spcAft>
              <a:buSzPts val="2000"/>
              <a:buFont typeface="Open Sans"/>
              <a:buChar char="○"/>
            </a:pPr>
            <a:r>
              <a:rPr lang="en-US" sz="2000">
                <a:latin typeface="Open Sans"/>
                <a:ea typeface="Open Sans"/>
                <a:cs typeface="Open Sans"/>
                <a:sym typeface="Open Sans"/>
              </a:rPr>
              <a:t>Safe2Tell process</a:t>
            </a:r>
            <a:endParaRPr sz="2000">
              <a:latin typeface="Open Sans"/>
              <a:ea typeface="Open Sans"/>
              <a:cs typeface="Open Sans"/>
              <a:sym typeface="Open Sans"/>
            </a:endParaRPr>
          </a:p>
          <a:p>
            <a:pPr indent="-355600" lvl="1" marL="914400" rtl="0" algn="l">
              <a:lnSpc>
                <a:spcPct val="150000"/>
              </a:lnSpc>
              <a:spcBef>
                <a:spcPts val="0"/>
              </a:spcBef>
              <a:spcAft>
                <a:spcPts val="0"/>
              </a:spcAft>
              <a:buSzPts val="2000"/>
              <a:buFont typeface="Open Sans"/>
              <a:buChar char="○"/>
            </a:pPr>
            <a:r>
              <a:rPr lang="en-US" sz="2000">
                <a:latin typeface="Open Sans"/>
                <a:ea typeface="Open Sans"/>
                <a:cs typeface="Open Sans"/>
                <a:sym typeface="Open Sans"/>
              </a:rPr>
              <a:t>Teaching students how to respond in unstructured settings and during transitions</a:t>
            </a:r>
            <a:endParaRPr sz="2000">
              <a:latin typeface="Open Sans"/>
              <a:ea typeface="Open Sans"/>
              <a:cs typeface="Open Sans"/>
              <a:sym typeface="Open Sans"/>
            </a:endParaRPr>
          </a:p>
          <a:p>
            <a:pPr indent="-355600" lvl="0" marL="45720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Safe2Tell Protocol</a:t>
            </a:r>
            <a:endParaRPr sz="2000">
              <a:solidFill>
                <a:schemeClr val="dk1"/>
              </a:solidFill>
              <a:latin typeface="Open Sans"/>
              <a:ea typeface="Open Sans"/>
              <a:cs typeface="Open Sans"/>
              <a:sym typeface="Open Sans"/>
            </a:endParaRPr>
          </a:p>
          <a:p>
            <a:pPr indent="-355600" lvl="1" marL="91440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Every Safe2Tell report is received and responded to by school administration and others depending on circumstances</a:t>
            </a:r>
            <a:endParaRPr sz="2000">
              <a:solidFill>
                <a:schemeClr val="dk1"/>
              </a:solidFill>
              <a:latin typeface="Open Sans"/>
              <a:ea typeface="Open Sans"/>
              <a:cs typeface="Open Sans"/>
              <a:sym typeface="Open Sans"/>
            </a:endParaRPr>
          </a:p>
          <a:p>
            <a:pPr indent="-355600" lvl="0" marL="45720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Psychological Safety Assessment and Support</a:t>
            </a:r>
            <a:endParaRPr sz="2000">
              <a:solidFill>
                <a:schemeClr val="dk1"/>
              </a:solidFill>
              <a:latin typeface="Open Sans"/>
              <a:ea typeface="Open Sans"/>
              <a:cs typeface="Open Sans"/>
              <a:sym typeface="Open Sans"/>
            </a:endParaRPr>
          </a:p>
          <a:p>
            <a:pPr indent="-355600" lvl="1" marL="91440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Self-Injury, Suicide Risk Assessment, Threat Assessment</a:t>
            </a:r>
            <a:endParaRPr sz="2000">
              <a:solidFill>
                <a:schemeClr val="dk1"/>
              </a:solidFill>
              <a:latin typeface="Open Sans"/>
              <a:ea typeface="Open Sans"/>
              <a:cs typeface="Open Sans"/>
              <a:sym typeface="Open Sans"/>
            </a:endParaRPr>
          </a:p>
          <a:p>
            <a:pPr indent="-355600" lvl="0" marL="45720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Community Partnerships </a:t>
            </a:r>
            <a:endParaRPr sz="2000">
              <a:solidFill>
                <a:schemeClr val="dk1"/>
              </a:solidFill>
              <a:latin typeface="Open Sans"/>
              <a:ea typeface="Open Sans"/>
              <a:cs typeface="Open Sans"/>
              <a:sym typeface="Open Sans"/>
            </a:endParaRPr>
          </a:p>
          <a:p>
            <a:pPr indent="-355600" lvl="1" marL="91440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Handle With Care, Youth Community Response Teams, Developmental Pathways, DCYI, Aspen Effect</a:t>
            </a:r>
            <a:endParaRPr sz="2000">
              <a:solidFill>
                <a:schemeClr val="dk1"/>
              </a:solidFill>
              <a:latin typeface="Open Sans"/>
              <a:ea typeface="Open Sans"/>
              <a:cs typeface="Open Sans"/>
              <a:sym typeface="Open Sans"/>
            </a:endParaRPr>
          </a:p>
          <a:p>
            <a:pPr indent="0" lvl="0" marL="457200" rtl="0" algn="l">
              <a:lnSpc>
                <a:spcPct val="150000"/>
              </a:lnSpc>
              <a:spcBef>
                <a:spcPts val="0"/>
              </a:spcBef>
              <a:spcAft>
                <a:spcPts val="0"/>
              </a:spcAft>
              <a:buNone/>
            </a:pPr>
            <a:r>
              <a:t/>
            </a:r>
            <a:endParaRPr sz="1800">
              <a:latin typeface="Open Sans"/>
              <a:ea typeface="Open Sans"/>
              <a:cs typeface="Open Sans"/>
              <a:sym typeface="Open Sans"/>
            </a:endParaRPr>
          </a:p>
        </p:txBody>
      </p:sp>
      <p:sp>
        <p:nvSpPr>
          <p:cNvPr id="236" name="Google Shape;236;g2793ecfd44a_0_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0" name="Shape 240"/>
        <p:cNvGrpSpPr/>
        <p:nvPr/>
      </p:nvGrpSpPr>
      <p:grpSpPr>
        <a:xfrm>
          <a:off x="0" y="0"/>
          <a:ext cx="0" cy="0"/>
          <a:chOff x="0" y="0"/>
          <a:chExt cx="0" cy="0"/>
        </a:xfrm>
      </p:grpSpPr>
      <p:sp>
        <p:nvSpPr>
          <p:cNvPr id="241" name="Google Shape;241;g27ca53a4845_0_453"/>
          <p:cNvSpPr txBox="1"/>
          <p:nvPr>
            <p:ph type="title"/>
          </p:nvPr>
        </p:nvSpPr>
        <p:spPr>
          <a:xfrm>
            <a:off x="700262" y="-84689"/>
            <a:ext cx="10593600" cy="10134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6000"/>
              <a:buFont typeface="Open Sans ExtraBold"/>
              <a:buNone/>
            </a:pPr>
            <a:r>
              <a:rPr b="1" lang="en-US" sz="3600">
                <a:solidFill>
                  <a:schemeClr val="accent1"/>
                </a:solidFill>
                <a:latin typeface="Open Sans ExtraBold"/>
                <a:ea typeface="Open Sans ExtraBold"/>
                <a:cs typeface="Open Sans ExtraBold"/>
                <a:sym typeface="Open Sans ExtraBold"/>
              </a:rPr>
              <a:t>School Safety and Mental Health Supports</a:t>
            </a:r>
            <a:endParaRPr sz="3600"/>
          </a:p>
        </p:txBody>
      </p:sp>
      <p:sp>
        <p:nvSpPr>
          <p:cNvPr id="242" name="Google Shape;242;g27ca53a4845_0_453"/>
          <p:cNvSpPr txBox="1"/>
          <p:nvPr/>
        </p:nvSpPr>
        <p:spPr>
          <a:xfrm>
            <a:off x="838200" y="1012225"/>
            <a:ext cx="11026800" cy="48396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None/>
            </a:pPr>
            <a:r>
              <a:rPr b="1" lang="en-US" sz="2000">
                <a:solidFill>
                  <a:schemeClr val="dk1"/>
                </a:solidFill>
                <a:latin typeface="Open Sans"/>
                <a:ea typeface="Open Sans"/>
                <a:cs typeface="Open Sans"/>
                <a:sym typeface="Open Sans"/>
              </a:rPr>
              <a:t>Training and Development</a:t>
            </a:r>
            <a:endParaRPr b="1" sz="2000">
              <a:solidFill>
                <a:schemeClr val="dk1"/>
              </a:solidFill>
              <a:latin typeface="Open Sans"/>
              <a:ea typeface="Open Sans"/>
              <a:cs typeface="Open Sans"/>
              <a:sym typeface="Open Sans"/>
            </a:endParaRPr>
          </a:p>
          <a:p>
            <a:pPr indent="-355600" lvl="0" marL="45720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On-going and enhanced safety trainings for administrators and staff</a:t>
            </a:r>
            <a:endParaRPr sz="2000">
              <a:solidFill>
                <a:schemeClr val="dk1"/>
              </a:solidFill>
              <a:latin typeface="Open Sans"/>
              <a:ea typeface="Open Sans"/>
              <a:cs typeface="Open Sans"/>
              <a:sym typeface="Open Sans"/>
            </a:endParaRPr>
          </a:p>
          <a:p>
            <a:pPr indent="-355600" lvl="1" marL="91440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Additional Standard Response Protocol, School Response Management and Reunification training at the District and school levels</a:t>
            </a:r>
            <a:endParaRPr sz="2000">
              <a:solidFill>
                <a:schemeClr val="dk1"/>
              </a:solidFill>
              <a:latin typeface="Open Sans"/>
              <a:ea typeface="Open Sans"/>
              <a:cs typeface="Open Sans"/>
              <a:sym typeface="Open Sans"/>
            </a:endParaRPr>
          </a:p>
          <a:p>
            <a:pPr indent="-355600" lvl="1" marL="91440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SROs, Mental Health and Administrators-The Role of the SRO</a:t>
            </a:r>
            <a:endParaRPr sz="2000">
              <a:solidFill>
                <a:schemeClr val="dk1"/>
              </a:solidFill>
              <a:latin typeface="Open Sans"/>
              <a:ea typeface="Open Sans"/>
              <a:cs typeface="Open Sans"/>
              <a:sym typeface="Open Sans"/>
            </a:endParaRPr>
          </a:p>
          <a:p>
            <a:pPr indent="-336550" lvl="2" marL="1371600" rtl="0" algn="l">
              <a:lnSpc>
                <a:spcPct val="150000"/>
              </a:lnSpc>
              <a:spcBef>
                <a:spcPts val="0"/>
              </a:spcBef>
              <a:spcAft>
                <a:spcPts val="0"/>
              </a:spcAft>
              <a:buClr>
                <a:schemeClr val="dk1"/>
              </a:buClr>
              <a:buSzPts val="1700"/>
              <a:buFont typeface="Open Sans"/>
              <a:buChar char="■"/>
            </a:pPr>
            <a:r>
              <a:rPr lang="en-US" sz="1700">
                <a:solidFill>
                  <a:schemeClr val="dk1"/>
                </a:solidFill>
                <a:latin typeface="Open Sans"/>
                <a:ea typeface="Open Sans"/>
                <a:cs typeface="Open Sans"/>
                <a:sym typeface="Open Sans"/>
              </a:rPr>
              <a:t>Training for supporting students with disabilities and those with Behavior Intervention Plans</a:t>
            </a:r>
            <a:endParaRPr sz="1700">
              <a:solidFill>
                <a:schemeClr val="dk1"/>
              </a:solidFill>
              <a:latin typeface="Open Sans"/>
              <a:ea typeface="Open Sans"/>
              <a:cs typeface="Open Sans"/>
              <a:sym typeface="Open Sans"/>
            </a:endParaRPr>
          </a:p>
          <a:p>
            <a:pPr indent="-355600" lvl="1" marL="91440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Secondary administrators received on-site and standardized search procedure training</a:t>
            </a:r>
            <a:endParaRPr sz="2000">
              <a:solidFill>
                <a:schemeClr val="dk1"/>
              </a:solidFill>
              <a:latin typeface="Open Sans"/>
              <a:ea typeface="Open Sans"/>
              <a:cs typeface="Open Sans"/>
              <a:sym typeface="Open Sans"/>
            </a:endParaRPr>
          </a:p>
          <a:p>
            <a:pPr indent="-355600" lvl="0" marL="457200" rtl="0" algn="l">
              <a:lnSpc>
                <a:spcPct val="150000"/>
              </a:lnSpc>
              <a:spcBef>
                <a:spcPts val="0"/>
              </a:spcBef>
              <a:spcAft>
                <a:spcPts val="0"/>
              </a:spcAft>
              <a:buSzPts val="2000"/>
              <a:buFont typeface="Open Sans"/>
              <a:buChar char="●"/>
            </a:pPr>
            <a:r>
              <a:rPr lang="en-US" sz="2000">
                <a:latin typeface="Open Sans"/>
                <a:ea typeface="Open Sans"/>
                <a:cs typeface="Open Sans"/>
                <a:sym typeface="Open Sans"/>
              </a:rPr>
              <a:t>Mental Health professional learning focused on targeted and intensive supports in collaboration with special education</a:t>
            </a:r>
            <a:endParaRPr sz="2000">
              <a:latin typeface="Open Sans"/>
              <a:ea typeface="Open Sans"/>
              <a:cs typeface="Open Sans"/>
              <a:sym typeface="Open Sans"/>
            </a:endParaRPr>
          </a:p>
          <a:p>
            <a:pPr indent="-355600" lvl="0" marL="457200" rtl="0" algn="l">
              <a:lnSpc>
                <a:spcPct val="150000"/>
              </a:lnSpc>
              <a:spcBef>
                <a:spcPts val="0"/>
              </a:spcBef>
              <a:spcAft>
                <a:spcPts val="0"/>
              </a:spcAft>
              <a:buSzPts val="2000"/>
              <a:buFont typeface="Open Sans"/>
              <a:buChar char="●"/>
            </a:pPr>
            <a:r>
              <a:rPr lang="en-US" sz="2000">
                <a:latin typeface="Open Sans"/>
                <a:ea typeface="Open Sans"/>
                <a:cs typeface="Open Sans"/>
                <a:sym typeface="Open Sans"/>
              </a:rPr>
              <a:t>Keeping Students Safe mandatory training for all staff</a:t>
            </a:r>
            <a:endParaRPr sz="2000">
              <a:latin typeface="Open Sans"/>
              <a:ea typeface="Open Sans"/>
              <a:cs typeface="Open Sans"/>
              <a:sym typeface="Open Sans"/>
            </a:endParaRPr>
          </a:p>
        </p:txBody>
      </p:sp>
      <p:sp>
        <p:nvSpPr>
          <p:cNvPr id="243" name="Google Shape;243;g27ca53a4845_0_45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7" name="Shape 247"/>
        <p:cNvGrpSpPr/>
        <p:nvPr/>
      </p:nvGrpSpPr>
      <p:grpSpPr>
        <a:xfrm>
          <a:off x="0" y="0"/>
          <a:ext cx="0" cy="0"/>
          <a:chOff x="0" y="0"/>
          <a:chExt cx="0" cy="0"/>
        </a:xfrm>
      </p:grpSpPr>
      <p:sp>
        <p:nvSpPr>
          <p:cNvPr id="248" name="Google Shape;248;g2425ba1a5ed_1_13"/>
          <p:cNvSpPr txBox="1"/>
          <p:nvPr>
            <p:ph type="title"/>
          </p:nvPr>
        </p:nvSpPr>
        <p:spPr>
          <a:xfrm>
            <a:off x="362325" y="-107850"/>
            <a:ext cx="10725000" cy="10134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Open Sans ExtraBold"/>
              <a:buNone/>
            </a:pPr>
            <a:r>
              <a:rPr b="1" lang="en-US" sz="4200">
                <a:solidFill>
                  <a:schemeClr val="accent1"/>
                </a:solidFill>
                <a:latin typeface="Open Sans ExtraBold"/>
                <a:ea typeface="Open Sans ExtraBold"/>
                <a:cs typeface="Open Sans ExtraBold"/>
                <a:sym typeface="Open Sans ExtraBold"/>
              </a:rPr>
              <a:t>Universal Student Supports</a:t>
            </a:r>
            <a:endParaRPr sz="4200"/>
          </a:p>
        </p:txBody>
      </p:sp>
      <p:sp>
        <p:nvSpPr>
          <p:cNvPr id="249" name="Google Shape;249;g2425ba1a5ed_1_13"/>
          <p:cNvSpPr txBox="1"/>
          <p:nvPr/>
        </p:nvSpPr>
        <p:spPr>
          <a:xfrm>
            <a:off x="441600" y="1047700"/>
            <a:ext cx="11186400" cy="4888200"/>
          </a:xfrm>
          <a:prstGeom prst="rect">
            <a:avLst/>
          </a:prstGeom>
          <a:noFill/>
          <a:ln>
            <a:noFill/>
          </a:ln>
        </p:spPr>
        <p:txBody>
          <a:bodyPr anchorCtr="0" anchor="t" bIns="45700" lIns="91425" spcFirstLastPara="1" rIns="91425" wrap="square" tIns="45700">
            <a:normAutofit lnSpcReduction="10000"/>
          </a:bodyPr>
          <a:lstStyle/>
          <a:p>
            <a:pPr indent="0" lvl="0" marL="0" marR="0" rtl="0" algn="l">
              <a:lnSpc>
                <a:spcPct val="150000"/>
              </a:lnSpc>
              <a:spcBef>
                <a:spcPts val="0"/>
              </a:spcBef>
              <a:spcAft>
                <a:spcPts val="0"/>
              </a:spcAft>
              <a:buNone/>
            </a:pPr>
            <a:r>
              <a:rPr b="1" lang="en-US" sz="2200">
                <a:solidFill>
                  <a:schemeClr val="dk1"/>
                </a:solidFill>
                <a:latin typeface="Open Sans"/>
                <a:ea typeface="Open Sans"/>
                <a:cs typeface="Open Sans"/>
                <a:sym typeface="Open Sans"/>
              </a:rPr>
              <a:t>Co</a:t>
            </a:r>
            <a:r>
              <a:rPr b="1" lang="en-US" sz="2000">
                <a:solidFill>
                  <a:schemeClr val="dk1"/>
                </a:solidFill>
                <a:latin typeface="Open Sans"/>
                <a:ea typeface="Open Sans"/>
                <a:cs typeface="Open Sans"/>
                <a:sym typeface="Open Sans"/>
              </a:rPr>
              <a:t>lorado Comprehensive Health Standards Instruction</a:t>
            </a:r>
            <a:endParaRPr b="1" sz="2000">
              <a:solidFill>
                <a:schemeClr val="dk1"/>
              </a:solidFill>
              <a:latin typeface="Open Sans"/>
              <a:ea typeface="Open Sans"/>
              <a:cs typeface="Open Sans"/>
              <a:sym typeface="Open Sans"/>
            </a:endParaRPr>
          </a:p>
          <a:p>
            <a:pPr indent="-355600" lvl="0" marL="45720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Lessons and units focused on health and wellness by classroom, health and physical education teachers</a:t>
            </a:r>
            <a:endParaRPr sz="2000">
              <a:solidFill>
                <a:schemeClr val="dk1"/>
              </a:solidFill>
              <a:latin typeface="Open Sans"/>
              <a:ea typeface="Open Sans"/>
              <a:cs typeface="Open Sans"/>
              <a:sym typeface="Open Sans"/>
            </a:endParaRPr>
          </a:p>
          <a:p>
            <a:pPr indent="-355600" lvl="0" marL="457200" marR="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Using the CDC Whole School Whole Community Whole Child Framework (WSCC) our </a:t>
            </a:r>
            <a:r>
              <a:rPr i="1" lang="en-US" sz="2000">
                <a:solidFill>
                  <a:schemeClr val="dk1"/>
                </a:solidFill>
                <a:latin typeface="Open Sans"/>
                <a:ea typeface="Open Sans"/>
                <a:cs typeface="Open Sans"/>
                <a:sym typeface="Open Sans"/>
              </a:rPr>
              <a:t>School Nurses</a:t>
            </a:r>
            <a:r>
              <a:rPr lang="en-US" sz="2000">
                <a:solidFill>
                  <a:schemeClr val="dk1"/>
                </a:solidFill>
                <a:latin typeface="Open Sans"/>
                <a:ea typeface="Open Sans"/>
                <a:cs typeface="Open Sans"/>
                <a:sym typeface="Open Sans"/>
              </a:rPr>
              <a:t> Lead </a:t>
            </a:r>
            <a:r>
              <a:rPr i="1" lang="en-US" sz="2000" u="sng">
                <a:solidFill>
                  <a:schemeClr val="dk1"/>
                </a:solidFill>
                <a:latin typeface="Open Sans"/>
                <a:ea typeface="Open Sans"/>
                <a:cs typeface="Open Sans"/>
                <a:sym typeface="Open Sans"/>
              </a:rPr>
              <a:t>Wellness Lessons </a:t>
            </a:r>
            <a:r>
              <a:rPr lang="en-US" sz="2000">
                <a:solidFill>
                  <a:schemeClr val="dk1"/>
                </a:solidFill>
                <a:latin typeface="Open Sans"/>
                <a:ea typeface="Open Sans"/>
                <a:cs typeface="Open Sans"/>
                <a:sym typeface="Open Sans"/>
              </a:rPr>
              <a:t>in schools based on Healthy Kids Colorado Survey Data identified needs</a:t>
            </a:r>
            <a:endParaRPr sz="2000">
              <a:solidFill>
                <a:schemeClr val="dk1"/>
              </a:solidFill>
              <a:latin typeface="Open Sans"/>
              <a:ea typeface="Open Sans"/>
              <a:cs typeface="Open Sans"/>
              <a:sym typeface="Open Sans"/>
            </a:endParaRPr>
          </a:p>
          <a:p>
            <a:pPr indent="-355600" lvl="0" marL="457200" marR="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Prevention Nurses Piloting a </a:t>
            </a:r>
            <a:r>
              <a:rPr i="1" lang="en-US" sz="2000" u="sng">
                <a:solidFill>
                  <a:schemeClr val="dk1"/>
                </a:solidFill>
                <a:latin typeface="Open Sans"/>
                <a:ea typeface="Open Sans"/>
                <a:cs typeface="Open Sans"/>
                <a:sym typeface="Open Sans"/>
              </a:rPr>
              <a:t>Substance Use</a:t>
            </a:r>
            <a:r>
              <a:rPr i="1" lang="en-US" sz="2000">
                <a:solidFill>
                  <a:schemeClr val="dk1"/>
                </a:solidFill>
                <a:latin typeface="Open Sans"/>
                <a:ea typeface="Open Sans"/>
                <a:cs typeface="Open Sans"/>
                <a:sym typeface="Open Sans"/>
              </a:rPr>
              <a:t> </a:t>
            </a:r>
            <a:r>
              <a:rPr lang="en-US" sz="2000">
                <a:solidFill>
                  <a:schemeClr val="dk1"/>
                </a:solidFill>
                <a:latin typeface="Open Sans"/>
                <a:ea typeface="Open Sans"/>
                <a:cs typeface="Open Sans"/>
                <a:sym typeface="Open Sans"/>
              </a:rPr>
              <a:t>Prevention Model</a:t>
            </a:r>
            <a:endParaRPr sz="2000">
              <a:solidFill>
                <a:schemeClr val="dk1"/>
              </a:solidFill>
              <a:latin typeface="Open Sans"/>
              <a:ea typeface="Open Sans"/>
              <a:cs typeface="Open Sans"/>
              <a:sym typeface="Open Sans"/>
            </a:endParaRPr>
          </a:p>
          <a:p>
            <a:pPr indent="-355600" lvl="1" marL="1371600" marR="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Components include, class instruction, intervention if using, and staff, parent and community education (</a:t>
            </a:r>
            <a:r>
              <a:rPr i="1" lang="en-US" sz="2000">
                <a:solidFill>
                  <a:schemeClr val="dk1"/>
                </a:solidFill>
                <a:latin typeface="Open Sans"/>
                <a:ea typeface="Open Sans"/>
                <a:cs typeface="Open Sans"/>
                <a:sym typeface="Open Sans"/>
              </a:rPr>
              <a:t>Johnny’s </a:t>
            </a:r>
            <a:r>
              <a:rPr i="1" lang="en-US" sz="2000">
                <a:solidFill>
                  <a:schemeClr val="dk1"/>
                </a:solidFill>
                <a:latin typeface="Open Sans"/>
                <a:ea typeface="Open Sans"/>
                <a:cs typeface="Open Sans"/>
                <a:sym typeface="Open Sans"/>
              </a:rPr>
              <a:t>Ambassadors</a:t>
            </a:r>
            <a:r>
              <a:rPr i="1" lang="en-US" sz="2000">
                <a:solidFill>
                  <a:schemeClr val="dk1"/>
                </a:solidFill>
                <a:latin typeface="Open Sans"/>
                <a:ea typeface="Open Sans"/>
                <a:cs typeface="Open Sans"/>
                <a:sym typeface="Open Sans"/>
              </a:rPr>
              <a:t>, Catch My Breath</a:t>
            </a:r>
            <a:r>
              <a:rPr lang="en-US" sz="2000">
                <a:solidFill>
                  <a:schemeClr val="dk1"/>
                </a:solidFill>
                <a:latin typeface="Open Sans"/>
                <a:ea typeface="Open Sans"/>
                <a:cs typeface="Open Sans"/>
                <a:sym typeface="Open Sans"/>
              </a:rPr>
              <a:t>)</a:t>
            </a:r>
            <a:endParaRPr sz="2000">
              <a:solidFill>
                <a:schemeClr val="dk1"/>
              </a:solidFill>
              <a:latin typeface="Open Sans"/>
              <a:ea typeface="Open Sans"/>
              <a:cs typeface="Open Sans"/>
              <a:sym typeface="Open Sans"/>
            </a:endParaRPr>
          </a:p>
          <a:p>
            <a:pPr indent="-355600" lvl="0" marL="457200" marR="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School Resource Officers work with  all 6, 7, and 8th graders teaching the </a:t>
            </a:r>
            <a:r>
              <a:rPr i="1" lang="en-US" sz="2000">
                <a:solidFill>
                  <a:schemeClr val="dk1"/>
                </a:solidFill>
                <a:latin typeface="Open Sans"/>
                <a:ea typeface="Open Sans"/>
                <a:cs typeface="Open Sans"/>
                <a:sym typeface="Open Sans"/>
              </a:rPr>
              <a:t>YESS Program,</a:t>
            </a:r>
            <a:r>
              <a:rPr lang="en-US" sz="2000">
                <a:solidFill>
                  <a:schemeClr val="dk1"/>
                </a:solidFill>
                <a:latin typeface="Open Sans"/>
                <a:ea typeface="Open Sans"/>
                <a:cs typeface="Open Sans"/>
                <a:sym typeface="Open Sans"/>
              </a:rPr>
              <a:t> lessons that cover </a:t>
            </a:r>
            <a:r>
              <a:rPr i="1" lang="en-US" sz="2000" u="sng">
                <a:solidFill>
                  <a:schemeClr val="dk1"/>
                </a:solidFill>
                <a:latin typeface="Open Sans"/>
                <a:ea typeface="Open Sans"/>
                <a:cs typeface="Open Sans"/>
                <a:sym typeface="Open Sans"/>
              </a:rPr>
              <a:t>healthy</a:t>
            </a:r>
            <a:r>
              <a:rPr i="1" lang="en-US" sz="2000" u="sng">
                <a:solidFill>
                  <a:schemeClr val="dk1"/>
                </a:solidFill>
                <a:latin typeface="Open Sans"/>
                <a:ea typeface="Open Sans"/>
                <a:cs typeface="Open Sans"/>
                <a:sym typeface="Open Sans"/>
              </a:rPr>
              <a:t> relationships, digital citizenship, and drugs</a:t>
            </a:r>
            <a:endParaRPr sz="2000">
              <a:solidFill>
                <a:schemeClr val="dk1"/>
              </a:solidFill>
              <a:latin typeface="Open Sans"/>
              <a:ea typeface="Open Sans"/>
              <a:cs typeface="Open Sans"/>
              <a:sym typeface="Open Sans"/>
            </a:endParaRPr>
          </a:p>
        </p:txBody>
      </p:sp>
      <p:sp>
        <p:nvSpPr>
          <p:cNvPr id="250" name="Google Shape;250;g2425ba1a5ed_1_1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4" name="Shape 254"/>
        <p:cNvGrpSpPr/>
        <p:nvPr/>
      </p:nvGrpSpPr>
      <p:grpSpPr>
        <a:xfrm>
          <a:off x="0" y="0"/>
          <a:ext cx="0" cy="0"/>
          <a:chOff x="0" y="0"/>
          <a:chExt cx="0" cy="0"/>
        </a:xfrm>
      </p:grpSpPr>
      <p:sp>
        <p:nvSpPr>
          <p:cNvPr id="255" name="Google Shape;255;g2425ba1a5ed_1_34"/>
          <p:cNvSpPr txBox="1"/>
          <p:nvPr>
            <p:ph type="title"/>
          </p:nvPr>
        </p:nvSpPr>
        <p:spPr>
          <a:xfrm>
            <a:off x="628325" y="516404"/>
            <a:ext cx="10593600" cy="6045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accent1"/>
              </a:buClr>
              <a:buSzPct val="142857"/>
              <a:buFont typeface="Open Sans ExtraBold"/>
              <a:buNone/>
            </a:pPr>
            <a:r>
              <a:rPr b="1" lang="en-US" sz="4200">
                <a:solidFill>
                  <a:schemeClr val="accent1"/>
                </a:solidFill>
                <a:latin typeface="Open Sans ExtraBold"/>
                <a:ea typeface="Open Sans ExtraBold"/>
                <a:cs typeface="Open Sans ExtraBold"/>
                <a:sym typeface="Open Sans ExtraBold"/>
              </a:rPr>
              <a:t>Universal Student Supports</a:t>
            </a:r>
            <a:endParaRPr sz="4200"/>
          </a:p>
          <a:p>
            <a:pPr indent="0" lvl="0" marL="0" rtl="0" algn="l">
              <a:lnSpc>
                <a:spcPct val="90000"/>
              </a:lnSpc>
              <a:spcBef>
                <a:spcPts val="0"/>
              </a:spcBef>
              <a:spcAft>
                <a:spcPts val="0"/>
              </a:spcAft>
              <a:buClr>
                <a:schemeClr val="accent1"/>
              </a:buClr>
              <a:buSzPct val="142857"/>
              <a:buFont typeface="Open Sans ExtraBold"/>
              <a:buNone/>
            </a:pPr>
            <a:r>
              <a:t/>
            </a:r>
            <a:endParaRPr sz="4200"/>
          </a:p>
        </p:txBody>
      </p:sp>
      <p:sp>
        <p:nvSpPr>
          <p:cNvPr id="256" name="Google Shape;256;g2425ba1a5ed_1_34"/>
          <p:cNvSpPr txBox="1"/>
          <p:nvPr/>
        </p:nvSpPr>
        <p:spPr>
          <a:xfrm>
            <a:off x="401700" y="984900"/>
            <a:ext cx="10952100" cy="5048700"/>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140000"/>
              </a:lnSpc>
              <a:spcBef>
                <a:spcPts val="0"/>
              </a:spcBef>
              <a:spcAft>
                <a:spcPts val="0"/>
              </a:spcAft>
              <a:buNone/>
            </a:pPr>
            <a:r>
              <a:rPr b="1" lang="en-US" sz="2127">
                <a:solidFill>
                  <a:schemeClr val="dk1"/>
                </a:solidFill>
                <a:latin typeface="Open Sans"/>
                <a:ea typeface="Open Sans"/>
                <a:cs typeface="Open Sans"/>
                <a:sym typeface="Open Sans"/>
              </a:rPr>
              <a:t>School Engagement and Belonging</a:t>
            </a:r>
            <a:r>
              <a:rPr lang="en-US" sz="2127">
                <a:solidFill>
                  <a:schemeClr val="dk1"/>
                </a:solidFill>
                <a:latin typeface="Open Sans"/>
                <a:ea typeface="Open Sans"/>
                <a:cs typeface="Open Sans"/>
                <a:sym typeface="Open Sans"/>
              </a:rPr>
              <a:t> </a:t>
            </a:r>
            <a:endParaRPr sz="2127">
              <a:solidFill>
                <a:schemeClr val="dk1"/>
              </a:solidFill>
              <a:latin typeface="Open Sans"/>
              <a:ea typeface="Open Sans"/>
              <a:cs typeface="Open Sans"/>
              <a:sym typeface="Open Sans"/>
            </a:endParaRPr>
          </a:p>
          <a:p>
            <a:pPr indent="-337264" lvl="0" marL="457200" rtl="0" algn="l">
              <a:lnSpc>
                <a:spcPct val="140000"/>
              </a:lnSpc>
              <a:spcBef>
                <a:spcPts val="0"/>
              </a:spcBef>
              <a:spcAft>
                <a:spcPts val="0"/>
              </a:spcAft>
              <a:buClr>
                <a:schemeClr val="dk1"/>
              </a:buClr>
              <a:buSzPct val="100000"/>
              <a:buFont typeface="Open Sans"/>
              <a:buChar char="●"/>
            </a:pPr>
            <a:r>
              <a:rPr lang="en-US" sz="1850">
                <a:solidFill>
                  <a:schemeClr val="dk1"/>
                </a:solidFill>
                <a:latin typeface="Open Sans"/>
                <a:ea typeface="Open Sans"/>
                <a:cs typeface="Open Sans"/>
                <a:sym typeface="Open Sans"/>
              </a:rPr>
              <a:t>Schoolwide Culture Activities</a:t>
            </a:r>
            <a:endParaRPr sz="1850">
              <a:solidFill>
                <a:schemeClr val="dk1"/>
              </a:solidFill>
              <a:latin typeface="Open Sans"/>
              <a:ea typeface="Open Sans"/>
              <a:cs typeface="Open Sans"/>
              <a:sym typeface="Open Sans"/>
            </a:endParaRPr>
          </a:p>
          <a:p>
            <a:pPr indent="-337264" lvl="1" marL="914400" rtl="0" algn="l">
              <a:lnSpc>
                <a:spcPct val="140000"/>
              </a:lnSpc>
              <a:spcBef>
                <a:spcPts val="0"/>
              </a:spcBef>
              <a:spcAft>
                <a:spcPts val="0"/>
              </a:spcAft>
              <a:buClr>
                <a:schemeClr val="dk1"/>
              </a:buClr>
              <a:buSzPct val="100000"/>
              <a:buFont typeface="Open Sans"/>
              <a:buChar char="○"/>
            </a:pPr>
            <a:r>
              <a:rPr lang="en-US" sz="1850">
                <a:solidFill>
                  <a:schemeClr val="dk1"/>
                </a:solidFill>
                <a:latin typeface="Open Sans"/>
                <a:ea typeface="Open Sans"/>
                <a:cs typeface="Open Sans"/>
                <a:sym typeface="Open Sans"/>
              </a:rPr>
              <a:t>Advisement, Access, Academies, Assemblies, Wish Week, Feeder HOCO Week, Themed Events</a:t>
            </a:r>
            <a:endParaRPr sz="1850">
              <a:solidFill>
                <a:schemeClr val="dk1"/>
              </a:solidFill>
              <a:latin typeface="Open Sans"/>
              <a:ea typeface="Open Sans"/>
              <a:cs typeface="Open Sans"/>
              <a:sym typeface="Open Sans"/>
            </a:endParaRPr>
          </a:p>
          <a:p>
            <a:pPr indent="-337264" lvl="0" marL="457200" marR="0" rtl="0" algn="l">
              <a:lnSpc>
                <a:spcPct val="140000"/>
              </a:lnSpc>
              <a:spcBef>
                <a:spcPts val="0"/>
              </a:spcBef>
              <a:spcAft>
                <a:spcPts val="0"/>
              </a:spcAft>
              <a:buClr>
                <a:schemeClr val="dk1"/>
              </a:buClr>
              <a:buSzPct val="100000"/>
              <a:buFont typeface="Open Sans"/>
              <a:buChar char="●"/>
            </a:pPr>
            <a:r>
              <a:rPr lang="en-US" sz="1850">
                <a:solidFill>
                  <a:schemeClr val="dk1"/>
                </a:solidFill>
                <a:latin typeface="Open Sans"/>
                <a:ea typeface="Open Sans"/>
                <a:cs typeface="Open Sans"/>
                <a:sym typeface="Open Sans"/>
              </a:rPr>
              <a:t>Experiential Education</a:t>
            </a:r>
            <a:endParaRPr sz="1850">
              <a:solidFill>
                <a:schemeClr val="dk1"/>
              </a:solidFill>
              <a:highlight>
                <a:srgbClr val="FFFFFF"/>
              </a:highlight>
              <a:latin typeface="Open Sans"/>
              <a:ea typeface="Open Sans"/>
              <a:cs typeface="Open Sans"/>
              <a:sym typeface="Open Sans"/>
            </a:endParaRPr>
          </a:p>
          <a:p>
            <a:pPr indent="-337264" lvl="1" marL="914400" marR="0" rtl="0" algn="l">
              <a:lnSpc>
                <a:spcPct val="150000"/>
              </a:lnSpc>
              <a:spcBef>
                <a:spcPts val="0"/>
              </a:spcBef>
              <a:spcAft>
                <a:spcPts val="0"/>
              </a:spcAft>
              <a:buClr>
                <a:schemeClr val="dk1"/>
              </a:buClr>
              <a:buSzPct val="100000"/>
              <a:buFont typeface="Open Sans"/>
              <a:buChar char="○"/>
            </a:pPr>
            <a:r>
              <a:rPr lang="en-US" sz="1850">
                <a:solidFill>
                  <a:schemeClr val="dk1"/>
                </a:solidFill>
                <a:highlight>
                  <a:srgbClr val="FFFFFF"/>
                </a:highlight>
                <a:latin typeface="Open Sans"/>
                <a:ea typeface="Open Sans"/>
                <a:cs typeface="Open Sans"/>
                <a:sym typeface="Open Sans"/>
              </a:rPr>
              <a:t>Immersing students in hands-on experiences and reflection to develop collaboration skills, leadership skills and capacity to contribute to their communities</a:t>
            </a:r>
            <a:endParaRPr sz="1850">
              <a:solidFill>
                <a:schemeClr val="dk1"/>
              </a:solidFill>
              <a:highlight>
                <a:srgbClr val="FFFFFF"/>
              </a:highlight>
              <a:latin typeface="Open Sans"/>
              <a:ea typeface="Open Sans"/>
              <a:cs typeface="Open Sans"/>
              <a:sym typeface="Open Sans"/>
            </a:endParaRPr>
          </a:p>
          <a:p>
            <a:pPr indent="-337264" lvl="0" marL="457200" marR="0" rtl="0" algn="l">
              <a:lnSpc>
                <a:spcPct val="150000"/>
              </a:lnSpc>
              <a:spcBef>
                <a:spcPts val="0"/>
              </a:spcBef>
              <a:spcAft>
                <a:spcPts val="0"/>
              </a:spcAft>
              <a:buClr>
                <a:schemeClr val="dk1"/>
              </a:buClr>
              <a:buSzPct val="100000"/>
              <a:buFont typeface="Open Sans"/>
              <a:buChar char="●"/>
            </a:pPr>
            <a:r>
              <a:rPr lang="en-US" sz="1850">
                <a:solidFill>
                  <a:schemeClr val="dk1"/>
                </a:solidFill>
                <a:highlight>
                  <a:srgbClr val="FFFFFF"/>
                </a:highlight>
                <a:latin typeface="Open Sans"/>
                <a:ea typeface="Open Sans"/>
                <a:cs typeface="Open Sans"/>
                <a:sym typeface="Open Sans"/>
              </a:rPr>
              <a:t>Student Involvement/Connection with a Trusted Adult</a:t>
            </a:r>
            <a:endParaRPr sz="1850">
              <a:solidFill>
                <a:schemeClr val="dk1"/>
              </a:solidFill>
              <a:highlight>
                <a:srgbClr val="FFFFFF"/>
              </a:highlight>
              <a:latin typeface="Open Sans"/>
              <a:ea typeface="Open Sans"/>
              <a:cs typeface="Open Sans"/>
              <a:sym typeface="Open Sans"/>
            </a:endParaRPr>
          </a:p>
          <a:p>
            <a:pPr indent="-337264" lvl="1" marL="1371600" marR="0" rtl="0" algn="l">
              <a:lnSpc>
                <a:spcPct val="150000"/>
              </a:lnSpc>
              <a:spcBef>
                <a:spcPts val="0"/>
              </a:spcBef>
              <a:spcAft>
                <a:spcPts val="0"/>
              </a:spcAft>
              <a:buClr>
                <a:schemeClr val="dk1"/>
              </a:buClr>
              <a:buSzPct val="100000"/>
              <a:buFont typeface="Open Sans"/>
              <a:buChar char="○"/>
            </a:pPr>
            <a:r>
              <a:rPr lang="en-US" sz="1850">
                <a:solidFill>
                  <a:schemeClr val="dk1"/>
                </a:solidFill>
                <a:highlight>
                  <a:srgbClr val="FFFFFF"/>
                </a:highlight>
                <a:latin typeface="Open Sans"/>
                <a:ea typeface="Open Sans"/>
                <a:cs typeface="Open Sans"/>
                <a:sym typeface="Open Sans"/>
              </a:rPr>
              <a:t>Clubs , Athletics, and Activities</a:t>
            </a:r>
            <a:endParaRPr sz="1850">
              <a:solidFill>
                <a:schemeClr val="dk1"/>
              </a:solidFill>
              <a:highlight>
                <a:srgbClr val="FFFFFF"/>
              </a:highlight>
              <a:latin typeface="Open Sans"/>
              <a:ea typeface="Open Sans"/>
              <a:cs typeface="Open Sans"/>
              <a:sym typeface="Open Sans"/>
            </a:endParaRPr>
          </a:p>
          <a:p>
            <a:pPr indent="0" lvl="0" marL="1371600" marR="0" rtl="0" algn="l">
              <a:lnSpc>
                <a:spcPct val="150000"/>
              </a:lnSpc>
              <a:spcBef>
                <a:spcPts val="0"/>
              </a:spcBef>
              <a:spcAft>
                <a:spcPts val="0"/>
              </a:spcAft>
              <a:buNone/>
            </a:pPr>
            <a:r>
              <a:rPr lang="en-US" sz="1850">
                <a:solidFill>
                  <a:schemeClr val="dk1"/>
                </a:solidFill>
                <a:highlight>
                  <a:srgbClr val="FFFFFF"/>
                </a:highlight>
                <a:latin typeface="Open Sans"/>
                <a:ea typeface="Open Sans"/>
                <a:cs typeface="Open Sans"/>
                <a:sym typeface="Open Sans"/>
              </a:rPr>
              <a:t>Student Government, Girls on the Run, AVID, Peer Leaders, Peer Counseling, Student Advisory Group, Playworks, </a:t>
            </a:r>
            <a:r>
              <a:rPr lang="en-US" sz="1850">
                <a:solidFill>
                  <a:schemeClr val="dk1"/>
                </a:solidFill>
                <a:latin typeface="Open Sans"/>
                <a:ea typeface="Open Sans"/>
                <a:cs typeface="Open Sans"/>
                <a:sym typeface="Open Sans"/>
              </a:rPr>
              <a:t>SHINE Summit</a:t>
            </a:r>
            <a:endParaRPr sz="1850">
              <a:solidFill>
                <a:schemeClr val="dk1"/>
              </a:solidFill>
              <a:highlight>
                <a:srgbClr val="FFFFFF"/>
              </a:highlight>
              <a:latin typeface="Open Sans"/>
              <a:ea typeface="Open Sans"/>
              <a:cs typeface="Open Sans"/>
              <a:sym typeface="Open Sans"/>
            </a:endParaRPr>
          </a:p>
          <a:p>
            <a:pPr indent="-337264" lvl="0" marL="457200" marR="0" rtl="0" algn="l">
              <a:lnSpc>
                <a:spcPct val="150000"/>
              </a:lnSpc>
              <a:spcBef>
                <a:spcPts val="0"/>
              </a:spcBef>
              <a:spcAft>
                <a:spcPts val="0"/>
              </a:spcAft>
              <a:buClr>
                <a:schemeClr val="dk1"/>
              </a:buClr>
              <a:buSzPct val="100000"/>
              <a:buFont typeface="Open Sans"/>
              <a:buChar char="●"/>
            </a:pPr>
            <a:r>
              <a:rPr lang="en-US" sz="1850">
                <a:solidFill>
                  <a:schemeClr val="dk1"/>
                </a:solidFill>
                <a:highlight>
                  <a:srgbClr val="FFFFFF"/>
                </a:highlight>
                <a:latin typeface="Open Sans"/>
                <a:ea typeface="Open Sans"/>
                <a:cs typeface="Open Sans"/>
                <a:sym typeface="Open Sans"/>
              </a:rPr>
              <a:t>HS/MS Advisory Class- Same students for several years, building leadership and relationships</a:t>
            </a:r>
            <a:endParaRPr sz="1850">
              <a:solidFill>
                <a:schemeClr val="dk1"/>
              </a:solidFill>
              <a:highlight>
                <a:srgbClr val="FFFFFF"/>
              </a:highlight>
              <a:latin typeface="Open Sans"/>
              <a:ea typeface="Open Sans"/>
              <a:cs typeface="Open Sans"/>
              <a:sym typeface="Open Sans"/>
            </a:endParaRPr>
          </a:p>
          <a:p>
            <a:pPr indent="-337264" lvl="0" marL="457200" marR="0" rtl="0" algn="l">
              <a:lnSpc>
                <a:spcPct val="150000"/>
              </a:lnSpc>
              <a:spcBef>
                <a:spcPts val="0"/>
              </a:spcBef>
              <a:spcAft>
                <a:spcPts val="0"/>
              </a:spcAft>
              <a:buClr>
                <a:schemeClr val="dk1"/>
              </a:buClr>
              <a:buSzPct val="100000"/>
              <a:buFont typeface="Open Sans"/>
              <a:buChar char="●"/>
            </a:pPr>
            <a:r>
              <a:rPr lang="en-US" sz="1850">
                <a:solidFill>
                  <a:schemeClr val="dk1"/>
                </a:solidFill>
                <a:highlight>
                  <a:srgbClr val="FFFFFF"/>
                </a:highlight>
                <a:latin typeface="Open Sans"/>
                <a:ea typeface="Open Sans"/>
                <a:cs typeface="Open Sans"/>
                <a:sym typeface="Open Sans"/>
              </a:rPr>
              <a:t>Pathways for All Students</a:t>
            </a:r>
            <a:endParaRPr sz="1850">
              <a:solidFill>
                <a:schemeClr val="dk1"/>
              </a:solidFill>
              <a:highlight>
                <a:srgbClr val="FFFFFF"/>
              </a:highlight>
              <a:latin typeface="Open Sans"/>
              <a:ea typeface="Open Sans"/>
              <a:cs typeface="Open Sans"/>
              <a:sym typeface="Open Sans"/>
            </a:endParaRPr>
          </a:p>
          <a:p>
            <a:pPr indent="-337264" lvl="0" marL="914400" marR="0" rtl="0" algn="l">
              <a:lnSpc>
                <a:spcPct val="150000"/>
              </a:lnSpc>
              <a:spcBef>
                <a:spcPts val="0"/>
              </a:spcBef>
              <a:spcAft>
                <a:spcPts val="0"/>
              </a:spcAft>
              <a:buClr>
                <a:schemeClr val="dk1"/>
              </a:buClr>
              <a:buSzPct val="100000"/>
              <a:buFont typeface="Open Sans"/>
              <a:buChar char="●"/>
            </a:pPr>
            <a:r>
              <a:rPr lang="en-US" sz="1850">
                <a:solidFill>
                  <a:schemeClr val="dk1"/>
                </a:solidFill>
                <a:highlight>
                  <a:srgbClr val="FFFFFF"/>
                </a:highlight>
                <a:latin typeface="Open Sans"/>
                <a:ea typeface="Open Sans"/>
                <a:cs typeface="Open Sans"/>
                <a:sym typeface="Open Sans"/>
              </a:rPr>
              <a:t>Explore and engage with their passions and be connected with students with similar interests and passions</a:t>
            </a:r>
            <a:endParaRPr sz="1850">
              <a:solidFill>
                <a:schemeClr val="dk1"/>
              </a:solidFill>
              <a:highlight>
                <a:srgbClr val="FFFFFF"/>
              </a:highlight>
              <a:latin typeface="Open Sans"/>
              <a:ea typeface="Open Sans"/>
              <a:cs typeface="Open Sans"/>
              <a:sym typeface="Open Sans"/>
            </a:endParaRPr>
          </a:p>
        </p:txBody>
      </p:sp>
      <p:sp>
        <p:nvSpPr>
          <p:cNvPr id="257" name="Google Shape;257;g2425ba1a5ed_1_3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1" name="Shape 261"/>
        <p:cNvGrpSpPr/>
        <p:nvPr/>
      </p:nvGrpSpPr>
      <p:grpSpPr>
        <a:xfrm>
          <a:off x="0" y="0"/>
          <a:ext cx="0" cy="0"/>
          <a:chOff x="0" y="0"/>
          <a:chExt cx="0" cy="0"/>
        </a:xfrm>
      </p:grpSpPr>
      <p:sp>
        <p:nvSpPr>
          <p:cNvPr id="262" name="Google Shape;262;g23d729c25fe_0_4"/>
          <p:cNvSpPr txBox="1"/>
          <p:nvPr>
            <p:ph type="title"/>
          </p:nvPr>
        </p:nvSpPr>
        <p:spPr>
          <a:xfrm>
            <a:off x="539975" y="19050"/>
            <a:ext cx="11587800" cy="6036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5400"/>
              <a:buFont typeface="Open Sans ExtraBold"/>
              <a:buNone/>
            </a:pPr>
            <a:r>
              <a:rPr b="1" lang="en-US" sz="3200">
                <a:solidFill>
                  <a:schemeClr val="accent1"/>
                </a:solidFill>
                <a:latin typeface="Open Sans"/>
                <a:ea typeface="Open Sans"/>
                <a:cs typeface="Open Sans"/>
                <a:sym typeface="Open Sans"/>
              </a:rPr>
              <a:t>Student Involvement: Connected to a Trusted Adult</a:t>
            </a:r>
            <a:endParaRPr b="1" sz="3200">
              <a:solidFill>
                <a:schemeClr val="accent1"/>
              </a:solidFill>
              <a:latin typeface="Open Sans"/>
              <a:ea typeface="Open Sans"/>
              <a:cs typeface="Open Sans"/>
              <a:sym typeface="Open Sans"/>
            </a:endParaRPr>
          </a:p>
        </p:txBody>
      </p:sp>
      <p:sp>
        <p:nvSpPr>
          <p:cNvPr id="263" name="Google Shape;263;g23d729c25fe_0_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264" name="Google Shape;264;g23d729c25fe_0_4"/>
          <p:cNvPicPr preferRelativeResize="0"/>
          <p:nvPr/>
        </p:nvPicPr>
        <p:blipFill>
          <a:blip r:embed="rId4">
            <a:alphaModFix/>
          </a:blip>
          <a:stretch>
            <a:fillRect/>
          </a:stretch>
        </p:blipFill>
        <p:spPr>
          <a:xfrm>
            <a:off x="443000" y="819350"/>
            <a:ext cx="7252175" cy="4724200"/>
          </a:xfrm>
          <a:prstGeom prst="rect">
            <a:avLst/>
          </a:prstGeom>
          <a:noFill/>
          <a:ln cap="flat" cmpd="sng" w="9525">
            <a:solidFill>
              <a:srgbClr val="CDFFFF"/>
            </a:solidFill>
            <a:prstDash val="solid"/>
            <a:round/>
            <a:headEnd len="sm" w="sm" type="none"/>
            <a:tailEnd len="sm" w="sm" type="none"/>
          </a:ln>
          <a:effectLst>
            <a:outerShdw blurRad="57150" rotWithShape="0" algn="bl" dir="5400000" dist="19050">
              <a:srgbClr val="000000">
                <a:alpha val="50000"/>
              </a:srgbClr>
            </a:outerShdw>
          </a:effectLst>
        </p:spPr>
      </p:pic>
      <p:sp>
        <p:nvSpPr>
          <p:cNvPr id="265" name="Google Shape;265;g23d729c25fe_0_4"/>
          <p:cNvSpPr txBox="1"/>
          <p:nvPr/>
        </p:nvSpPr>
        <p:spPr>
          <a:xfrm>
            <a:off x="8001000" y="819350"/>
            <a:ext cx="3905400" cy="4724100"/>
          </a:xfrm>
          <a:prstGeom prst="rect">
            <a:avLst/>
          </a:prstGeom>
          <a:solidFill>
            <a:schemeClr val="accent5"/>
          </a:solidFill>
          <a:ln>
            <a:noFill/>
          </a:ln>
          <a:effectLst>
            <a:outerShdw blurRad="57150" rotWithShape="0" algn="bl" dir="1380000" dist="114300">
              <a:srgbClr val="000000">
                <a:alpha val="49000"/>
              </a:srgb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rPr b="1" i="1" lang="en-US" sz="1700">
                <a:solidFill>
                  <a:srgbClr val="FFFFFF"/>
                </a:solidFill>
                <a:latin typeface="Calibri"/>
                <a:ea typeface="Calibri"/>
                <a:cs typeface="Calibri"/>
                <a:sym typeface="Calibri"/>
              </a:rPr>
              <a:t>Research</a:t>
            </a:r>
            <a:r>
              <a:rPr b="1" i="1" lang="en-US" sz="1700">
                <a:solidFill>
                  <a:srgbClr val="FFFFFF"/>
                </a:solidFill>
                <a:latin typeface="Calibri"/>
                <a:ea typeface="Calibri"/>
                <a:cs typeface="Calibri"/>
                <a:sym typeface="Calibri"/>
              </a:rPr>
              <a:t> says … </a:t>
            </a:r>
            <a:endParaRPr b="1" i="1" sz="1700">
              <a:solidFill>
                <a:srgbClr val="FFFFFF"/>
              </a:solidFill>
              <a:latin typeface="Calibri"/>
              <a:ea typeface="Calibri"/>
              <a:cs typeface="Calibri"/>
              <a:sym typeface="Calibri"/>
            </a:endParaRPr>
          </a:p>
          <a:p>
            <a:pPr indent="0" lvl="0" marL="0" rtl="0" algn="ctr">
              <a:spcBef>
                <a:spcPts val="0"/>
              </a:spcBef>
              <a:spcAft>
                <a:spcPts val="0"/>
              </a:spcAft>
              <a:buNone/>
            </a:pPr>
            <a:r>
              <a:t/>
            </a:r>
            <a:endParaRPr b="1" i="1" sz="1700">
              <a:solidFill>
                <a:srgbClr val="FFFFFF"/>
              </a:solidFill>
              <a:latin typeface="Calibri"/>
              <a:ea typeface="Calibri"/>
              <a:cs typeface="Calibri"/>
              <a:sym typeface="Calibri"/>
            </a:endParaRPr>
          </a:p>
          <a:p>
            <a:pPr indent="0" lvl="0" marL="0" rtl="0" algn="ctr">
              <a:spcBef>
                <a:spcPts val="0"/>
              </a:spcBef>
              <a:spcAft>
                <a:spcPts val="0"/>
              </a:spcAft>
              <a:buNone/>
            </a:pPr>
            <a:r>
              <a:rPr b="1" i="1" lang="en-US" sz="1700">
                <a:solidFill>
                  <a:srgbClr val="FFFFFF"/>
                </a:solidFill>
                <a:latin typeface="Calibri"/>
                <a:ea typeface="Calibri"/>
                <a:cs typeface="Calibri"/>
                <a:sym typeface="Calibri"/>
              </a:rPr>
              <a:t>Branch (2003) found significant differences between the academic achievement of students who did and did not participate in school-sponsored extracurricular activities.  </a:t>
            </a:r>
            <a:endParaRPr b="1" i="1" sz="1700">
              <a:solidFill>
                <a:srgbClr val="FFFFFF"/>
              </a:solidFill>
              <a:latin typeface="Calibri"/>
              <a:ea typeface="Calibri"/>
              <a:cs typeface="Calibri"/>
              <a:sym typeface="Calibri"/>
            </a:endParaRPr>
          </a:p>
          <a:p>
            <a:pPr indent="0" lvl="0" marL="0" rtl="0" algn="ctr">
              <a:spcBef>
                <a:spcPts val="0"/>
              </a:spcBef>
              <a:spcAft>
                <a:spcPts val="0"/>
              </a:spcAft>
              <a:buNone/>
            </a:pPr>
            <a:r>
              <a:t/>
            </a:r>
            <a:endParaRPr b="1" i="1" sz="1700">
              <a:solidFill>
                <a:srgbClr val="FFFFFF"/>
              </a:solidFill>
              <a:latin typeface="Calibri"/>
              <a:ea typeface="Calibri"/>
              <a:cs typeface="Calibri"/>
              <a:sym typeface="Calibri"/>
            </a:endParaRPr>
          </a:p>
          <a:p>
            <a:pPr indent="0" lvl="0" marL="0" rtl="0" algn="ctr">
              <a:spcBef>
                <a:spcPts val="0"/>
              </a:spcBef>
              <a:spcAft>
                <a:spcPts val="0"/>
              </a:spcAft>
              <a:buNone/>
            </a:pPr>
            <a:r>
              <a:rPr b="1" i="1" lang="en-US" sz="1700">
                <a:solidFill>
                  <a:srgbClr val="FFFFFF"/>
                </a:solidFill>
                <a:latin typeface="Calibri"/>
                <a:ea typeface="Calibri"/>
                <a:cs typeface="Calibri"/>
                <a:sym typeface="Calibri"/>
              </a:rPr>
              <a:t>Students who participated in extracurricular activities had the highest GPAs, followed by athletes as a sub-group.  </a:t>
            </a:r>
            <a:endParaRPr b="1" i="1" sz="1700">
              <a:solidFill>
                <a:srgbClr val="FFFFFF"/>
              </a:solidFill>
              <a:latin typeface="Calibri"/>
              <a:ea typeface="Calibri"/>
              <a:cs typeface="Calibri"/>
              <a:sym typeface="Calibri"/>
            </a:endParaRPr>
          </a:p>
          <a:p>
            <a:pPr indent="0" lvl="0" marL="0" rtl="0" algn="ctr">
              <a:spcBef>
                <a:spcPts val="0"/>
              </a:spcBef>
              <a:spcAft>
                <a:spcPts val="0"/>
              </a:spcAft>
              <a:buNone/>
            </a:pPr>
            <a:r>
              <a:t/>
            </a:r>
            <a:endParaRPr b="1" i="1" sz="1700">
              <a:solidFill>
                <a:srgbClr val="FFFFFF"/>
              </a:solidFill>
              <a:latin typeface="Calibri"/>
              <a:ea typeface="Calibri"/>
              <a:cs typeface="Calibri"/>
              <a:sym typeface="Calibri"/>
            </a:endParaRPr>
          </a:p>
          <a:p>
            <a:pPr indent="0" lvl="0" marL="0" rtl="0" algn="ctr">
              <a:spcBef>
                <a:spcPts val="0"/>
              </a:spcBef>
              <a:spcAft>
                <a:spcPts val="0"/>
              </a:spcAft>
              <a:buNone/>
            </a:pPr>
            <a:r>
              <a:rPr b="1" i="1" lang="en-US" sz="1700">
                <a:solidFill>
                  <a:srgbClr val="FFFFFF"/>
                </a:solidFill>
                <a:latin typeface="Calibri"/>
                <a:ea typeface="Calibri"/>
                <a:cs typeface="Calibri"/>
                <a:sym typeface="Calibri"/>
              </a:rPr>
              <a:t>Most researchers agree that structured activity participation was linked to many positive academic, behavioral, psychological, and young adult outcomes. (NFHS and NIAAA Study)</a:t>
            </a:r>
            <a:endParaRPr b="1" i="1" sz="1700">
              <a:solidFill>
                <a:srgbClr val="FFFFFF"/>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9" name="Shape 269"/>
        <p:cNvGrpSpPr/>
        <p:nvPr/>
      </p:nvGrpSpPr>
      <p:grpSpPr>
        <a:xfrm>
          <a:off x="0" y="0"/>
          <a:ext cx="0" cy="0"/>
          <a:chOff x="0" y="0"/>
          <a:chExt cx="0" cy="0"/>
        </a:xfrm>
      </p:grpSpPr>
      <p:sp>
        <p:nvSpPr>
          <p:cNvPr id="270" name="Google Shape;270;g27ca53a4845_0_459"/>
          <p:cNvSpPr txBox="1"/>
          <p:nvPr>
            <p:ph type="title"/>
          </p:nvPr>
        </p:nvSpPr>
        <p:spPr>
          <a:xfrm>
            <a:off x="464825" y="0"/>
            <a:ext cx="10928100" cy="10134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Open Sans ExtraBold"/>
              <a:buNone/>
            </a:pPr>
            <a:r>
              <a:rPr b="1" lang="en-US" sz="4200">
                <a:solidFill>
                  <a:schemeClr val="accent1"/>
                </a:solidFill>
                <a:latin typeface="Open Sans ExtraBold"/>
                <a:ea typeface="Open Sans ExtraBold"/>
                <a:cs typeface="Open Sans ExtraBold"/>
                <a:sym typeface="Open Sans ExtraBold"/>
              </a:rPr>
              <a:t>Universal Prevention and Programs</a:t>
            </a:r>
            <a:endParaRPr sz="4200"/>
          </a:p>
        </p:txBody>
      </p:sp>
      <p:sp>
        <p:nvSpPr>
          <p:cNvPr id="271" name="Google Shape;271;g27ca53a4845_0_459"/>
          <p:cNvSpPr txBox="1"/>
          <p:nvPr/>
        </p:nvSpPr>
        <p:spPr>
          <a:xfrm>
            <a:off x="464825" y="1119825"/>
            <a:ext cx="6621900" cy="5132700"/>
          </a:xfrm>
          <a:prstGeom prst="rect">
            <a:avLst/>
          </a:prstGeom>
          <a:noFill/>
          <a:ln>
            <a:noFill/>
          </a:ln>
        </p:spPr>
        <p:txBody>
          <a:bodyPr anchorCtr="0" anchor="t" bIns="45700" lIns="91425" spcFirstLastPara="1" rIns="91425" wrap="square" tIns="45700">
            <a:normAutofit lnSpcReduction="20000"/>
          </a:bodyPr>
          <a:lstStyle/>
          <a:p>
            <a:pPr indent="-368300" lvl="0" marL="457200" rtl="0" algn="l">
              <a:lnSpc>
                <a:spcPct val="150000"/>
              </a:lnSpc>
              <a:spcBef>
                <a:spcPts val="0"/>
              </a:spcBef>
              <a:spcAft>
                <a:spcPts val="0"/>
              </a:spcAft>
              <a:buClr>
                <a:schemeClr val="dk1"/>
              </a:buClr>
              <a:buSzPts val="2200"/>
              <a:buFont typeface="Open Sans"/>
              <a:buChar char="●"/>
            </a:pPr>
            <a:r>
              <a:rPr lang="en-US" sz="2200">
                <a:solidFill>
                  <a:schemeClr val="dk1"/>
                </a:solidFill>
                <a:latin typeface="Open Sans"/>
                <a:ea typeface="Open Sans"/>
                <a:cs typeface="Open Sans"/>
                <a:sym typeface="Open Sans"/>
              </a:rPr>
              <a:t>DCSD School Counseling Curriculum K-12</a:t>
            </a:r>
            <a:endParaRPr sz="2200">
              <a:solidFill>
                <a:schemeClr val="dk1"/>
              </a:solidFill>
              <a:latin typeface="Open Sans"/>
              <a:ea typeface="Open Sans"/>
              <a:cs typeface="Open Sans"/>
              <a:sym typeface="Open Sans"/>
            </a:endParaRPr>
          </a:p>
          <a:p>
            <a:pPr indent="-355600" lvl="1" marL="91440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School Counselors teach specific skills in the areas of l</a:t>
            </a:r>
            <a:r>
              <a:rPr lang="en-US" sz="2000" u="sng">
                <a:solidFill>
                  <a:schemeClr val="dk1"/>
                </a:solidFill>
                <a:latin typeface="Open Sans"/>
                <a:ea typeface="Open Sans"/>
                <a:cs typeface="Open Sans"/>
                <a:sym typeface="Open Sans"/>
              </a:rPr>
              <a:t>earning strategies, self-management skills </a:t>
            </a:r>
            <a:r>
              <a:rPr lang="en-US" sz="2000">
                <a:solidFill>
                  <a:schemeClr val="dk1"/>
                </a:solidFill>
                <a:latin typeface="Open Sans"/>
                <a:ea typeface="Open Sans"/>
                <a:cs typeface="Open Sans"/>
                <a:sym typeface="Open Sans"/>
              </a:rPr>
              <a:t>, </a:t>
            </a:r>
            <a:r>
              <a:rPr lang="en-US" sz="2000" u="sng">
                <a:solidFill>
                  <a:schemeClr val="dk1"/>
                </a:solidFill>
                <a:latin typeface="Open Sans"/>
                <a:ea typeface="Open Sans"/>
                <a:cs typeface="Open Sans"/>
                <a:sym typeface="Open Sans"/>
              </a:rPr>
              <a:t>social skills </a:t>
            </a:r>
            <a:r>
              <a:rPr lang="en-US" sz="2000">
                <a:solidFill>
                  <a:schemeClr val="dk1"/>
                </a:solidFill>
                <a:latin typeface="Open Sans"/>
                <a:ea typeface="Open Sans"/>
                <a:cs typeface="Open Sans"/>
                <a:sym typeface="Open Sans"/>
              </a:rPr>
              <a:t>and </a:t>
            </a:r>
            <a:r>
              <a:rPr lang="en-US" sz="2000" u="sng">
                <a:solidFill>
                  <a:schemeClr val="dk1"/>
                </a:solidFill>
                <a:latin typeface="Open Sans"/>
                <a:ea typeface="Open Sans"/>
                <a:cs typeface="Open Sans"/>
                <a:sym typeface="Open Sans"/>
              </a:rPr>
              <a:t>bully prevention</a:t>
            </a:r>
            <a:endParaRPr sz="2000" u="sng">
              <a:solidFill>
                <a:schemeClr val="dk1"/>
              </a:solidFill>
              <a:latin typeface="Open Sans"/>
              <a:ea typeface="Open Sans"/>
              <a:cs typeface="Open Sans"/>
              <a:sym typeface="Open Sans"/>
            </a:endParaRPr>
          </a:p>
          <a:p>
            <a:pPr indent="-355600" lvl="2" marL="137160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Mindsets and behaviors K-12</a:t>
            </a:r>
            <a:endParaRPr sz="2000">
              <a:solidFill>
                <a:schemeClr val="dk1"/>
              </a:solidFill>
              <a:latin typeface="Open Sans"/>
              <a:ea typeface="Open Sans"/>
              <a:cs typeface="Open Sans"/>
              <a:sym typeface="Open Sans"/>
            </a:endParaRPr>
          </a:p>
          <a:p>
            <a:pPr indent="-368300" lvl="0" marL="457200" rtl="0" algn="l">
              <a:lnSpc>
                <a:spcPct val="150000"/>
              </a:lnSpc>
              <a:spcBef>
                <a:spcPts val="0"/>
              </a:spcBef>
              <a:spcAft>
                <a:spcPts val="0"/>
              </a:spcAft>
              <a:buClr>
                <a:schemeClr val="dk1"/>
              </a:buClr>
              <a:buSzPts val="2200"/>
              <a:buFont typeface="Open Sans"/>
              <a:buChar char="●"/>
            </a:pPr>
            <a:r>
              <a:rPr lang="en-US" sz="2200">
                <a:solidFill>
                  <a:schemeClr val="dk1"/>
                </a:solidFill>
                <a:latin typeface="Open Sans"/>
                <a:ea typeface="Open Sans"/>
                <a:cs typeface="Open Sans"/>
                <a:sym typeface="Open Sans"/>
              </a:rPr>
              <a:t>Schoolwide Foundational Practices to Support Students</a:t>
            </a:r>
            <a:endParaRPr sz="2200">
              <a:solidFill>
                <a:schemeClr val="dk1"/>
              </a:solidFill>
              <a:latin typeface="Open Sans"/>
              <a:ea typeface="Open Sans"/>
              <a:cs typeface="Open Sans"/>
              <a:sym typeface="Open Sans"/>
            </a:endParaRPr>
          </a:p>
          <a:p>
            <a:pPr indent="-355600" lvl="1" marL="91440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Positive Behavior Intervention Supports, Restorative Practices and Trauma Informed Practices </a:t>
            </a:r>
            <a:endParaRPr sz="2000">
              <a:solidFill>
                <a:schemeClr val="dk1"/>
              </a:solidFill>
              <a:latin typeface="Open Sans"/>
              <a:ea typeface="Open Sans"/>
              <a:cs typeface="Open Sans"/>
              <a:sym typeface="Open Sans"/>
            </a:endParaRPr>
          </a:p>
          <a:p>
            <a:pPr indent="-365125" lvl="0" marL="457200" rtl="0" algn="l">
              <a:lnSpc>
                <a:spcPct val="150000"/>
              </a:lnSpc>
              <a:spcBef>
                <a:spcPts val="0"/>
              </a:spcBef>
              <a:spcAft>
                <a:spcPts val="0"/>
              </a:spcAft>
              <a:buClr>
                <a:schemeClr val="dk1"/>
              </a:buClr>
              <a:buSzPts val="2150"/>
              <a:buFont typeface="Open Sans"/>
              <a:buChar char="●"/>
            </a:pPr>
            <a:r>
              <a:rPr lang="en-US" sz="2150">
                <a:solidFill>
                  <a:schemeClr val="dk1"/>
                </a:solidFill>
                <a:latin typeface="Open Sans"/>
                <a:ea typeface="Open Sans"/>
                <a:cs typeface="Open Sans"/>
                <a:sym typeface="Open Sans"/>
              </a:rPr>
              <a:t>Student Bullying, Harassment and Discrimination Training</a:t>
            </a:r>
            <a:endParaRPr sz="2150">
              <a:solidFill>
                <a:schemeClr val="dk1"/>
              </a:solidFill>
              <a:latin typeface="Open Sans"/>
              <a:ea typeface="Open Sans"/>
              <a:cs typeface="Open Sans"/>
              <a:sym typeface="Open Sans"/>
            </a:endParaRPr>
          </a:p>
        </p:txBody>
      </p:sp>
      <p:sp>
        <p:nvSpPr>
          <p:cNvPr id="272" name="Google Shape;272;g27ca53a4845_0_45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73" name="Google Shape;273;g27ca53a4845_0_459"/>
          <p:cNvSpPr txBox="1"/>
          <p:nvPr/>
        </p:nvSpPr>
        <p:spPr>
          <a:xfrm>
            <a:off x="7086600" y="1037875"/>
            <a:ext cx="4775400" cy="5214600"/>
          </a:xfrm>
          <a:prstGeom prst="rect">
            <a:avLst/>
          </a:prstGeom>
          <a:solidFill>
            <a:srgbClr val="D9D9D9"/>
          </a:solidFill>
          <a:ln>
            <a:noFill/>
          </a:ln>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Clr>
                <a:schemeClr val="dk1"/>
              </a:buClr>
              <a:buSzPts val="1800"/>
              <a:buFont typeface="Open Sans"/>
              <a:buChar char="●"/>
            </a:pPr>
            <a:r>
              <a:rPr lang="en-US" sz="1800">
                <a:solidFill>
                  <a:schemeClr val="dk1"/>
                </a:solidFill>
                <a:latin typeface="Open Sans"/>
                <a:ea typeface="Open Sans"/>
                <a:cs typeface="Open Sans"/>
                <a:sym typeface="Open Sans"/>
              </a:rPr>
              <a:t>SMARTS</a:t>
            </a:r>
            <a:endParaRPr sz="1800">
              <a:solidFill>
                <a:schemeClr val="dk1"/>
              </a:solidFill>
              <a:latin typeface="Open Sans"/>
              <a:ea typeface="Open Sans"/>
              <a:cs typeface="Open Sans"/>
              <a:sym typeface="Open Sans"/>
            </a:endParaRPr>
          </a:p>
          <a:p>
            <a:pPr indent="-355600" lvl="0" marL="457200" rtl="0" algn="l">
              <a:lnSpc>
                <a:spcPct val="150000"/>
              </a:lnSpc>
              <a:spcBef>
                <a:spcPts val="0"/>
              </a:spcBef>
              <a:spcAft>
                <a:spcPts val="0"/>
              </a:spcAft>
              <a:buClr>
                <a:schemeClr val="dk1"/>
              </a:buClr>
              <a:buSzPts val="2000"/>
              <a:buFont typeface="Open Sans"/>
              <a:buChar char="●"/>
            </a:pPr>
            <a:r>
              <a:rPr lang="en-US" sz="1800">
                <a:solidFill>
                  <a:schemeClr val="dk1"/>
                </a:solidFill>
                <a:latin typeface="Open Sans"/>
                <a:ea typeface="Open Sans"/>
                <a:cs typeface="Open Sans"/>
                <a:sym typeface="Open Sans"/>
              </a:rPr>
              <a:t>GoZen</a:t>
            </a:r>
            <a:endParaRPr sz="1800">
              <a:solidFill>
                <a:schemeClr val="dk1"/>
              </a:solidFill>
              <a:latin typeface="Open Sans"/>
              <a:ea typeface="Open Sans"/>
              <a:cs typeface="Open Sans"/>
              <a:sym typeface="Open Sans"/>
            </a:endParaRPr>
          </a:p>
          <a:p>
            <a:pPr indent="-355600" lvl="0" marL="457200" rtl="0" algn="l">
              <a:lnSpc>
                <a:spcPct val="150000"/>
              </a:lnSpc>
              <a:spcBef>
                <a:spcPts val="0"/>
              </a:spcBef>
              <a:spcAft>
                <a:spcPts val="0"/>
              </a:spcAft>
              <a:buClr>
                <a:schemeClr val="dk1"/>
              </a:buClr>
              <a:buSzPts val="2000"/>
              <a:buFont typeface="Open Sans"/>
              <a:buChar char="●"/>
            </a:pPr>
            <a:r>
              <a:rPr lang="en-US" sz="1800">
                <a:solidFill>
                  <a:schemeClr val="dk1"/>
                </a:solidFill>
                <a:latin typeface="Open Sans"/>
                <a:ea typeface="Open Sans"/>
                <a:cs typeface="Open Sans"/>
                <a:sym typeface="Open Sans"/>
              </a:rPr>
              <a:t>Second Step</a:t>
            </a:r>
            <a:endParaRPr sz="1800">
              <a:solidFill>
                <a:schemeClr val="dk1"/>
              </a:solidFill>
              <a:latin typeface="Open Sans"/>
              <a:ea typeface="Open Sans"/>
              <a:cs typeface="Open Sans"/>
              <a:sym typeface="Open Sans"/>
            </a:endParaRPr>
          </a:p>
          <a:p>
            <a:pPr indent="-355600" lvl="0" marL="457200" rtl="0" algn="l">
              <a:lnSpc>
                <a:spcPct val="150000"/>
              </a:lnSpc>
              <a:spcBef>
                <a:spcPts val="0"/>
              </a:spcBef>
              <a:spcAft>
                <a:spcPts val="0"/>
              </a:spcAft>
              <a:buClr>
                <a:schemeClr val="dk1"/>
              </a:buClr>
              <a:buSzPts val="2000"/>
              <a:buFont typeface="Open Sans"/>
              <a:buChar char="●"/>
            </a:pPr>
            <a:r>
              <a:rPr lang="en-US" sz="1800">
                <a:solidFill>
                  <a:schemeClr val="dk1"/>
                </a:solidFill>
                <a:latin typeface="Open Sans"/>
                <a:ea typeface="Open Sans"/>
                <a:cs typeface="Open Sans"/>
                <a:sym typeface="Open Sans"/>
              </a:rPr>
              <a:t>Sources of Strength</a:t>
            </a:r>
            <a:endParaRPr sz="1800">
              <a:solidFill>
                <a:schemeClr val="dk1"/>
              </a:solidFill>
              <a:latin typeface="Open Sans"/>
              <a:ea typeface="Open Sans"/>
              <a:cs typeface="Open Sans"/>
              <a:sym typeface="Open Sans"/>
            </a:endParaRPr>
          </a:p>
          <a:p>
            <a:pPr indent="-355600" lvl="0" marL="457200" rtl="0" algn="l">
              <a:lnSpc>
                <a:spcPct val="150000"/>
              </a:lnSpc>
              <a:spcBef>
                <a:spcPts val="0"/>
              </a:spcBef>
              <a:spcAft>
                <a:spcPts val="0"/>
              </a:spcAft>
              <a:buClr>
                <a:schemeClr val="dk1"/>
              </a:buClr>
              <a:buSzPts val="2000"/>
              <a:buFont typeface="Open Sans"/>
              <a:buChar char="●"/>
            </a:pPr>
            <a:r>
              <a:rPr lang="en-US" sz="1800">
                <a:solidFill>
                  <a:schemeClr val="dk1"/>
                </a:solidFill>
                <a:latin typeface="Open Sans"/>
                <a:ea typeface="Open Sans"/>
                <a:cs typeface="Open Sans"/>
                <a:sym typeface="Open Sans"/>
              </a:rPr>
              <a:t>Zones of Regulation</a:t>
            </a:r>
            <a:endParaRPr sz="1800">
              <a:solidFill>
                <a:schemeClr val="dk1"/>
              </a:solidFill>
              <a:latin typeface="Open Sans"/>
              <a:ea typeface="Open Sans"/>
              <a:cs typeface="Open Sans"/>
              <a:sym typeface="Open Sans"/>
            </a:endParaRPr>
          </a:p>
          <a:p>
            <a:pPr indent="-355600" lvl="0" marL="457200" rtl="0" algn="l">
              <a:lnSpc>
                <a:spcPct val="150000"/>
              </a:lnSpc>
              <a:spcBef>
                <a:spcPts val="0"/>
              </a:spcBef>
              <a:spcAft>
                <a:spcPts val="0"/>
              </a:spcAft>
              <a:buClr>
                <a:schemeClr val="dk1"/>
              </a:buClr>
              <a:buSzPts val="2000"/>
              <a:buFont typeface="Open Sans"/>
              <a:buChar char="●"/>
            </a:pPr>
            <a:r>
              <a:rPr lang="en-US" sz="1800">
                <a:solidFill>
                  <a:schemeClr val="dk1"/>
                </a:solidFill>
                <a:latin typeface="Open Sans"/>
                <a:ea typeface="Open Sans"/>
                <a:cs typeface="Open Sans"/>
                <a:sym typeface="Open Sans"/>
              </a:rPr>
              <a:t>Mind Up</a:t>
            </a:r>
            <a:endParaRPr sz="1800">
              <a:solidFill>
                <a:schemeClr val="dk1"/>
              </a:solidFill>
              <a:latin typeface="Open Sans"/>
              <a:ea typeface="Open Sans"/>
              <a:cs typeface="Open Sans"/>
              <a:sym typeface="Open Sans"/>
            </a:endParaRPr>
          </a:p>
          <a:p>
            <a:pPr indent="-355600" lvl="0" marL="457200" rtl="0" algn="l">
              <a:lnSpc>
                <a:spcPct val="150000"/>
              </a:lnSpc>
              <a:spcBef>
                <a:spcPts val="0"/>
              </a:spcBef>
              <a:spcAft>
                <a:spcPts val="0"/>
              </a:spcAft>
              <a:buClr>
                <a:schemeClr val="dk1"/>
              </a:buClr>
              <a:buSzPts val="2000"/>
              <a:buFont typeface="Open Sans"/>
              <a:buChar char="●"/>
            </a:pPr>
            <a:r>
              <a:rPr lang="en-US" sz="1800">
                <a:solidFill>
                  <a:schemeClr val="dk1"/>
                </a:solidFill>
                <a:latin typeface="Open Sans"/>
                <a:ea typeface="Open Sans"/>
                <a:cs typeface="Open Sans"/>
                <a:sym typeface="Open Sans"/>
              </a:rPr>
              <a:t>Signs of Suicide</a:t>
            </a:r>
            <a:endParaRPr sz="1800">
              <a:solidFill>
                <a:schemeClr val="dk1"/>
              </a:solidFill>
              <a:latin typeface="Open Sans"/>
              <a:ea typeface="Open Sans"/>
              <a:cs typeface="Open Sans"/>
              <a:sym typeface="Open Sans"/>
            </a:endParaRPr>
          </a:p>
          <a:p>
            <a:pPr indent="-355600" lvl="0" marL="457200" rtl="0" algn="l">
              <a:lnSpc>
                <a:spcPct val="150000"/>
              </a:lnSpc>
              <a:spcBef>
                <a:spcPts val="0"/>
              </a:spcBef>
              <a:spcAft>
                <a:spcPts val="0"/>
              </a:spcAft>
              <a:buClr>
                <a:schemeClr val="dk1"/>
              </a:buClr>
              <a:buSzPts val="2000"/>
              <a:buFont typeface="Open Sans"/>
              <a:buChar char="●"/>
            </a:pPr>
            <a:r>
              <a:rPr lang="en-US" sz="1800">
                <a:solidFill>
                  <a:schemeClr val="dk1"/>
                </a:solidFill>
                <a:latin typeface="Open Sans"/>
                <a:ea typeface="Open Sans"/>
                <a:cs typeface="Open Sans"/>
                <a:sym typeface="Open Sans"/>
              </a:rPr>
              <a:t>Restorative Practices</a:t>
            </a:r>
            <a:endParaRPr sz="1800">
              <a:solidFill>
                <a:schemeClr val="dk1"/>
              </a:solidFill>
              <a:latin typeface="Open Sans"/>
              <a:ea typeface="Open Sans"/>
              <a:cs typeface="Open Sans"/>
              <a:sym typeface="Open Sans"/>
            </a:endParaRPr>
          </a:p>
          <a:p>
            <a:pPr indent="-342900" lvl="0" marL="457200" rtl="0" algn="l">
              <a:lnSpc>
                <a:spcPct val="150000"/>
              </a:lnSpc>
              <a:spcBef>
                <a:spcPts val="0"/>
              </a:spcBef>
              <a:spcAft>
                <a:spcPts val="0"/>
              </a:spcAft>
              <a:buClr>
                <a:schemeClr val="dk1"/>
              </a:buClr>
              <a:buSzPts val="1800"/>
              <a:buFont typeface="Open Sans"/>
              <a:buChar char="●"/>
            </a:pPr>
            <a:r>
              <a:rPr lang="en-US" sz="1800">
                <a:solidFill>
                  <a:schemeClr val="dk1"/>
                </a:solidFill>
                <a:latin typeface="Open Sans"/>
                <a:ea typeface="Open Sans"/>
                <a:cs typeface="Open Sans"/>
                <a:sym typeface="Open Sans"/>
              </a:rPr>
              <a:t>Common Sense Media</a:t>
            </a:r>
            <a:endParaRPr sz="1800">
              <a:solidFill>
                <a:schemeClr val="dk1"/>
              </a:solidFill>
              <a:latin typeface="Open Sans"/>
              <a:ea typeface="Open Sans"/>
              <a:cs typeface="Open Sans"/>
              <a:sym typeface="Open Sans"/>
            </a:endParaRPr>
          </a:p>
          <a:p>
            <a:pPr indent="-342900" lvl="0" marL="457200" rtl="0" algn="l">
              <a:lnSpc>
                <a:spcPct val="150000"/>
              </a:lnSpc>
              <a:spcBef>
                <a:spcPts val="0"/>
              </a:spcBef>
              <a:spcAft>
                <a:spcPts val="0"/>
              </a:spcAft>
              <a:buClr>
                <a:schemeClr val="dk1"/>
              </a:buClr>
              <a:buSzPts val="1800"/>
              <a:buFont typeface="Open Sans"/>
              <a:buChar char="●"/>
            </a:pPr>
            <a:r>
              <a:rPr lang="en-US" sz="1800">
                <a:solidFill>
                  <a:schemeClr val="dk1"/>
                </a:solidFill>
                <a:latin typeface="Open Sans"/>
                <a:ea typeface="Open Sans"/>
                <a:cs typeface="Open Sans"/>
                <a:sym typeface="Open Sans"/>
              </a:rPr>
              <a:t>Character Development Through IB, Leader In Me, EL Education</a:t>
            </a:r>
            <a:endParaRPr sz="1800">
              <a:solidFill>
                <a:schemeClr val="dk1"/>
              </a:solidFill>
              <a:latin typeface="Open Sans"/>
              <a:ea typeface="Open Sans"/>
              <a:cs typeface="Open Sans"/>
              <a:sym typeface="Open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7" name="Shape 277"/>
        <p:cNvGrpSpPr/>
        <p:nvPr/>
      </p:nvGrpSpPr>
      <p:grpSpPr>
        <a:xfrm>
          <a:off x="0" y="0"/>
          <a:ext cx="0" cy="0"/>
          <a:chOff x="0" y="0"/>
          <a:chExt cx="0" cy="0"/>
        </a:xfrm>
      </p:grpSpPr>
      <p:sp>
        <p:nvSpPr>
          <p:cNvPr id="278" name="Google Shape;278;g2425ba1a5ed_1_26"/>
          <p:cNvSpPr txBox="1"/>
          <p:nvPr>
            <p:ph type="title"/>
          </p:nvPr>
        </p:nvSpPr>
        <p:spPr>
          <a:xfrm>
            <a:off x="799212" y="71311"/>
            <a:ext cx="10593600" cy="10134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Open Sans ExtraBold"/>
              <a:buNone/>
            </a:pPr>
            <a:r>
              <a:rPr b="1" lang="en-US" sz="4200">
                <a:solidFill>
                  <a:schemeClr val="accent1"/>
                </a:solidFill>
                <a:latin typeface="Open Sans ExtraBold"/>
                <a:ea typeface="Open Sans ExtraBold"/>
                <a:cs typeface="Open Sans ExtraBold"/>
                <a:sym typeface="Open Sans ExtraBold"/>
              </a:rPr>
              <a:t>Targeted Student Supports</a:t>
            </a:r>
            <a:endParaRPr sz="4200"/>
          </a:p>
        </p:txBody>
      </p:sp>
      <p:sp>
        <p:nvSpPr>
          <p:cNvPr id="279" name="Google Shape;279;g2425ba1a5ed_1_26"/>
          <p:cNvSpPr txBox="1"/>
          <p:nvPr/>
        </p:nvSpPr>
        <p:spPr>
          <a:xfrm>
            <a:off x="799200" y="1168575"/>
            <a:ext cx="10952100" cy="4888200"/>
          </a:xfrm>
          <a:prstGeom prst="rect">
            <a:avLst/>
          </a:prstGeom>
          <a:noFill/>
          <a:ln>
            <a:noFill/>
          </a:ln>
        </p:spPr>
        <p:txBody>
          <a:bodyPr anchorCtr="0" anchor="t" bIns="45700" lIns="91425" spcFirstLastPara="1" rIns="91425" wrap="square" tIns="45700">
            <a:normAutofit lnSpcReduction="20000"/>
          </a:bodyPr>
          <a:lstStyle/>
          <a:p>
            <a:pPr indent="-355600" lvl="0" marL="45720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Mental Health Support  (nurses, counselors, school psychs and social workers) </a:t>
            </a:r>
            <a:endParaRPr sz="2000">
              <a:solidFill>
                <a:schemeClr val="dk1"/>
              </a:solidFill>
              <a:latin typeface="Open Sans"/>
              <a:ea typeface="Open Sans"/>
              <a:cs typeface="Open Sans"/>
              <a:sym typeface="Open Sans"/>
            </a:endParaRPr>
          </a:p>
          <a:p>
            <a:pPr indent="-355600" lvl="1" marL="914400" marR="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I</a:t>
            </a:r>
            <a:r>
              <a:rPr lang="en-US" sz="2000">
                <a:solidFill>
                  <a:schemeClr val="dk1"/>
                </a:solidFill>
                <a:latin typeface="Open Sans"/>
                <a:ea typeface="Open Sans"/>
                <a:cs typeface="Open Sans"/>
                <a:sym typeface="Open Sans"/>
              </a:rPr>
              <a:t>nstruction</a:t>
            </a:r>
            <a:r>
              <a:rPr lang="en-US" sz="2000">
                <a:solidFill>
                  <a:schemeClr val="dk1"/>
                </a:solidFill>
                <a:latin typeface="Open Sans"/>
                <a:ea typeface="Open Sans"/>
                <a:cs typeface="Open Sans"/>
                <a:sym typeface="Open Sans"/>
              </a:rPr>
              <a:t> on lagging skills in one-on-one or group lessons</a:t>
            </a:r>
            <a:endParaRPr sz="2000">
              <a:solidFill>
                <a:schemeClr val="dk1"/>
              </a:solidFill>
              <a:latin typeface="Open Sans"/>
              <a:ea typeface="Open Sans"/>
              <a:cs typeface="Open Sans"/>
              <a:sym typeface="Open Sans"/>
            </a:endParaRPr>
          </a:p>
          <a:p>
            <a:pPr indent="-355600" lvl="1" marL="914400" marR="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Bullying supports</a:t>
            </a:r>
            <a:endParaRPr sz="2000">
              <a:solidFill>
                <a:schemeClr val="dk1"/>
              </a:solidFill>
              <a:latin typeface="Open Sans"/>
              <a:ea typeface="Open Sans"/>
              <a:cs typeface="Open Sans"/>
              <a:sym typeface="Open Sans"/>
            </a:endParaRPr>
          </a:p>
          <a:p>
            <a:pPr indent="-355600" lvl="0" marL="457200" marR="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Sensory or Homebase - individual support for </a:t>
            </a:r>
            <a:r>
              <a:rPr lang="en-US" sz="2000">
                <a:solidFill>
                  <a:schemeClr val="dk1"/>
                </a:solidFill>
                <a:latin typeface="Open Sans"/>
                <a:ea typeface="Open Sans"/>
                <a:cs typeface="Open Sans"/>
                <a:sym typeface="Open Sans"/>
              </a:rPr>
              <a:t>students</a:t>
            </a:r>
            <a:r>
              <a:rPr lang="en-US" sz="2000">
                <a:solidFill>
                  <a:schemeClr val="dk1"/>
                </a:solidFill>
                <a:latin typeface="Open Sans"/>
                <a:ea typeface="Open Sans"/>
                <a:cs typeface="Open Sans"/>
                <a:sym typeface="Open Sans"/>
              </a:rPr>
              <a:t> who need more practice with behavior regulation or agency</a:t>
            </a:r>
            <a:endParaRPr sz="2000">
              <a:solidFill>
                <a:schemeClr val="dk1"/>
              </a:solidFill>
              <a:latin typeface="Open Sans"/>
              <a:ea typeface="Open Sans"/>
              <a:cs typeface="Open Sans"/>
              <a:sym typeface="Open Sans"/>
            </a:endParaRPr>
          </a:p>
          <a:p>
            <a:pPr indent="-355600" lvl="0" marL="457200" marR="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Behavior Intervention - students needing more support for behavior as </a:t>
            </a:r>
            <a:r>
              <a:rPr lang="en-US" sz="2000">
                <a:solidFill>
                  <a:schemeClr val="dk1"/>
                </a:solidFill>
                <a:latin typeface="Open Sans"/>
                <a:ea typeface="Open Sans"/>
                <a:cs typeface="Open Sans"/>
                <a:sym typeface="Open Sans"/>
              </a:rPr>
              <a:t>identified</a:t>
            </a:r>
            <a:r>
              <a:rPr lang="en-US" sz="2000">
                <a:solidFill>
                  <a:schemeClr val="dk1"/>
                </a:solidFill>
                <a:latin typeface="Open Sans"/>
                <a:ea typeface="Open Sans"/>
                <a:cs typeface="Open Sans"/>
                <a:sym typeface="Open Sans"/>
              </a:rPr>
              <a:t> through a referral process, will be provided behavior support in a written plan by a collaborative team including parents</a:t>
            </a:r>
            <a:endParaRPr sz="2000">
              <a:solidFill>
                <a:schemeClr val="dk1"/>
              </a:solidFill>
              <a:latin typeface="Open Sans"/>
              <a:ea typeface="Open Sans"/>
              <a:cs typeface="Open Sans"/>
              <a:sym typeface="Open Sans"/>
            </a:endParaRPr>
          </a:p>
          <a:p>
            <a:pPr indent="-355600" lvl="0" marL="45720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Individualized Educational Plan, Behavior Support Plan, 504 Plan, Attendance Plans, RtI Plan, Multilingual Learner Plan, Advanced Learner Plan, READ Plan</a:t>
            </a:r>
            <a:endParaRPr sz="2000">
              <a:solidFill>
                <a:schemeClr val="dk1"/>
              </a:solidFill>
              <a:latin typeface="Open Sans"/>
              <a:ea typeface="Open Sans"/>
              <a:cs typeface="Open Sans"/>
              <a:sym typeface="Open Sans"/>
            </a:endParaRPr>
          </a:p>
          <a:p>
            <a:pPr indent="-355600" lvl="1" marL="914400" rtl="0" algn="l">
              <a:lnSpc>
                <a:spcPct val="150000"/>
              </a:lnSpc>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Individualized supports/accommodations/modifications/services for academics, behavior, social or emotional learning</a:t>
            </a:r>
            <a:endParaRPr sz="2000">
              <a:solidFill>
                <a:schemeClr val="dk1"/>
              </a:solidFill>
              <a:latin typeface="Open Sans"/>
              <a:ea typeface="Open Sans"/>
              <a:cs typeface="Open Sans"/>
              <a:sym typeface="Open Sans"/>
            </a:endParaRPr>
          </a:p>
        </p:txBody>
      </p:sp>
      <p:sp>
        <p:nvSpPr>
          <p:cNvPr id="280" name="Google Shape;280;g2425ba1a5ed_1_2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4" name="Shape 284"/>
        <p:cNvGrpSpPr/>
        <p:nvPr/>
      </p:nvGrpSpPr>
      <p:grpSpPr>
        <a:xfrm>
          <a:off x="0" y="0"/>
          <a:ext cx="0" cy="0"/>
          <a:chOff x="0" y="0"/>
          <a:chExt cx="0" cy="0"/>
        </a:xfrm>
      </p:grpSpPr>
      <p:sp>
        <p:nvSpPr>
          <p:cNvPr id="285" name="Google Shape;285;g2425ba1a5ed_1_19"/>
          <p:cNvSpPr txBox="1"/>
          <p:nvPr>
            <p:ph type="title"/>
          </p:nvPr>
        </p:nvSpPr>
        <p:spPr>
          <a:xfrm>
            <a:off x="760212" y="-41889"/>
            <a:ext cx="10593600" cy="10134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Open Sans ExtraBold"/>
              <a:buNone/>
            </a:pPr>
            <a:r>
              <a:rPr b="1" lang="en-US" sz="4200">
                <a:solidFill>
                  <a:schemeClr val="accent1"/>
                </a:solidFill>
                <a:latin typeface="Open Sans ExtraBold"/>
                <a:ea typeface="Open Sans ExtraBold"/>
                <a:cs typeface="Open Sans ExtraBold"/>
                <a:sym typeface="Open Sans ExtraBold"/>
              </a:rPr>
              <a:t>Intensive Student Supports</a:t>
            </a:r>
            <a:endParaRPr sz="4200"/>
          </a:p>
        </p:txBody>
      </p:sp>
      <p:sp>
        <p:nvSpPr>
          <p:cNvPr id="286" name="Google Shape;286;g2425ba1a5ed_1_19"/>
          <p:cNvSpPr txBox="1"/>
          <p:nvPr/>
        </p:nvSpPr>
        <p:spPr>
          <a:xfrm>
            <a:off x="827500" y="1045100"/>
            <a:ext cx="11122200" cy="4888200"/>
          </a:xfrm>
          <a:prstGeom prst="rect">
            <a:avLst/>
          </a:prstGeom>
          <a:noFill/>
          <a:ln>
            <a:noFill/>
          </a:ln>
        </p:spPr>
        <p:txBody>
          <a:bodyPr anchorCtr="0" anchor="t" bIns="45700" lIns="91425" spcFirstLastPara="1" rIns="91425" wrap="square" tIns="45700">
            <a:noAutofit/>
          </a:bodyPr>
          <a:lstStyle/>
          <a:p>
            <a:pPr indent="-361950" lvl="0" marL="457200" rtl="0" algn="l">
              <a:lnSpc>
                <a:spcPct val="130000"/>
              </a:lnSpc>
              <a:spcBef>
                <a:spcPts val="0"/>
              </a:spcBef>
              <a:spcAft>
                <a:spcPts val="0"/>
              </a:spcAft>
              <a:buClr>
                <a:schemeClr val="dk1"/>
              </a:buClr>
              <a:buSzPts val="2100"/>
              <a:buFont typeface="Open Sans"/>
              <a:buChar char="●"/>
            </a:pPr>
            <a:r>
              <a:rPr lang="en-US" sz="2100">
                <a:solidFill>
                  <a:schemeClr val="dk1"/>
                </a:solidFill>
                <a:latin typeface="Open Sans"/>
                <a:ea typeface="Open Sans"/>
                <a:cs typeface="Open Sans"/>
                <a:sym typeface="Open Sans"/>
              </a:rPr>
              <a:t>Mental Health Support  (nurses, counselors, school psychs and social workers) </a:t>
            </a:r>
            <a:endParaRPr sz="2100">
              <a:solidFill>
                <a:schemeClr val="dk1"/>
              </a:solidFill>
              <a:latin typeface="Open Sans"/>
              <a:ea typeface="Open Sans"/>
              <a:cs typeface="Open Sans"/>
              <a:sym typeface="Open Sans"/>
            </a:endParaRPr>
          </a:p>
          <a:p>
            <a:pPr indent="-361950" lvl="1" marL="914400" rtl="0" algn="l">
              <a:lnSpc>
                <a:spcPct val="130000"/>
              </a:lnSpc>
              <a:spcBef>
                <a:spcPts val="0"/>
              </a:spcBef>
              <a:spcAft>
                <a:spcPts val="0"/>
              </a:spcAft>
              <a:buClr>
                <a:schemeClr val="dk1"/>
              </a:buClr>
              <a:buSzPts val="2100"/>
              <a:buFont typeface="Open Sans"/>
              <a:buChar char="○"/>
            </a:pPr>
            <a:r>
              <a:rPr lang="en-US" sz="2100">
                <a:solidFill>
                  <a:schemeClr val="dk1"/>
                </a:solidFill>
                <a:latin typeface="Open Sans"/>
                <a:ea typeface="Open Sans"/>
                <a:cs typeface="Open Sans"/>
                <a:sym typeface="Open Sans"/>
              </a:rPr>
              <a:t>Suicide or threat assessment screeners/intervention</a:t>
            </a:r>
            <a:endParaRPr sz="2100">
              <a:solidFill>
                <a:schemeClr val="dk1"/>
              </a:solidFill>
              <a:latin typeface="Open Sans"/>
              <a:ea typeface="Open Sans"/>
              <a:cs typeface="Open Sans"/>
              <a:sym typeface="Open Sans"/>
            </a:endParaRPr>
          </a:p>
          <a:p>
            <a:pPr indent="-361950" lvl="0" marL="457200" marR="0" rtl="0" algn="l">
              <a:lnSpc>
                <a:spcPct val="130000"/>
              </a:lnSpc>
              <a:spcBef>
                <a:spcPts val="0"/>
              </a:spcBef>
              <a:spcAft>
                <a:spcPts val="0"/>
              </a:spcAft>
              <a:buClr>
                <a:schemeClr val="dk1"/>
              </a:buClr>
              <a:buSzPts val="2100"/>
              <a:buFont typeface="Open Sans"/>
              <a:buChar char="●"/>
            </a:pPr>
            <a:r>
              <a:rPr lang="en-US" sz="2100">
                <a:solidFill>
                  <a:schemeClr val="dk1"/>
                </a:solidFill>
                <a:latin typeface="Open Sans"/>
                <a:ea typeface="Open Sans"/>
                <a:cs typeface="Open Sans"/>
                <a:sym typeface="Open Sans"/>
              </a:rPr>
              <a:t>Outside partnership referral for mental health therapy or community-based resources</a:t>
            </a:r>
            <a:endParaRPr sz="2100">
              <a:solidFill>
                <a:schemeClr val="dk1"/>
              </a:solidFill>
              <a:latin typeface="Open Sans"/>
              <a:ea typeface="Open Sans"/>
              <a:cs typeface="Open Sans"/>
              <a:sym typeface="Open Sans"/>
            </a:endParaRPr>
          </a:p>
          <a:p>
            <a:pPr indent="-361950" lvl="0" marL="457200" rtl="0" algn="l">
              <a:lnSpc>
                <a:spcPct val="130000"/>
              </a:lnSpc>
              <a:spcBef>
                <a:spcPts val="0"/>
              </a:spcBef>
              <a:spcAft>
                <a:spcPts val="0"/>
              </a:spcAft>
              <a:buClr>
                <a:schemeClr val="dk1"/>
              </a:buClr>
              <a:buSzPts val="2100"/>
              <a:buFont typeface="Open Sans"/>
              <a:buChar char="●"/>
            </a:pPr>
            <a:r>
              <a:rPr lang="en-US" sz="2100">
                <a:solidFill>
                  <a:schemeClr val="dk1"/>
                </a:solidFill>
                <a:latin typeface="Open Sans"/>
                <a:ea typeface="Open Sans"/>
                <a:cs typeface="Open Sans"/>
                <a:sym typeface="Open Sans"/>
              </a:rPr>
              <a:t>Health Plan, Individualized Educational Plan, Behavior Support Plan, 504 Plan, Attendance Contract, Multilingual Learner Plan, Advanced Learner Plan, READ Plan</a:t>
            </a:r>
            <a:endParaRPr sz="2100">
              <a:solidFill>
                <a:schemeClr val="dk1"/>
              </a:solidFill>
              <a:latin typeface="Open Sans"/>
              <a:ea typeface="Open Sans"/>
              <a:cs typeface="Open Sans"/>
              <a:sym typeface="Open Sans"/>
            </a:endParaRPr>
          </a:p>
          <a:p>
            <a:pPr indent="-361950" lvl="1" marL="914400" rtl="0" algn="l">
              <a:lnSpc>
                <a:spcPct val="130000"/>
              </a:lnSpc>
              <a:spcBef>
                <a:spcPts val="0"/>
              </a:spcBef>
              <a:spcAft>
                <a:spcPts val="0"/>
              </a:spcAft>
              <a:buClr>
                <a:schemeClr val="dk1"/>
              </a:buClr>
              <a:buSzPts val="2100"/>
              <a:buFont typeface="Open Sans"/>
              <a:buChar char="○"/>
            </a:pPr>
            <a:r>
              <a:rPr lang="en-US" sz="2100">
                <a:solidFill>
                  <a:schemeClr val="dk1"/>
                </a:solidFill>
                <a:latin typeface="Open Sans"/>
                <a:ea typeface="Open Sans"/>
                <a:cs typeface="Open Sans"/>
                <a:sym typeface="Open Sans"/>
              </a:rPr>
              <a:t>Individualized supports/accommodations/modifications/services for academics, behavior, or social emotional instruction</a:t>
            </a:r>
            <a:endParaRPr sz="2100">
              <a:solidFill>
                <a:schemeClr val="dk1"/>
              </a:solidFill>
              <a:latin typeface="Open Sans"/>
              <a:ea typeface="Open Sans"/>
              <a:cs typeface="Open Sans"/>
              <a:sym typeface="Open Sans"/>
            </a:endParaRPr>
          </a:p>
          <a:p>
            <a:pPr indent="-361950" lvl="0" marL="457200" marR="0" rtl="0" algn="l">
              <a:lnSpc>
                <a:spcPct val="130000"/>
              </a:lnSpc>
              <a:spcBef>
                <a:spcPts val="0"/>
              </a:spcBef>
              <a:spcAft>
                <a:spcPts val="0"/>
              </a:spcAft>
              <a:buClr>
                <a:schemeClr val="dk1"/>
              </a:buClr>
              <a:buSzPts val="2100"/>
              <a:buFont typeface="Open Sans"/>
              <a:buChar char="●"/>
            </a:pPr>
            <a:r>
              <a:rPr lang="en-US" sz="2100">
                <a:solidFill>
                  <a:schemeClr val="dk1"/>
                </a:solidFill>
                <a:latin typeface="Open Sans"/>
                <a:ea typeface="Open Sans"/>
                <a:cs typeface="Open Sans"/>
                <a:sym typeface="Open Sans"/>
              </a:rPr>
              <a:t>Behavior Specialist and Autism Specialist</a:t>
            </a:r>
            <a:endParaRPr sz="2100">
              <a:solidFill>
                <a:schemeClr val="dk1"/>
              </a:solidFill>
              <a:latin typeface="Open Sans"/>
              <a:ea typeface="Open Sans"/>
              <a:cs typeface="Open Sans"/>
              <a:sym typeface="Open Sans"/>
            </a:endParaRPr>
          </a:p>
          <a:p>
            <a:pPr indent="-361950" lvl="1" marL="914400" marR="0" rtl="0" algn="l">
              <a:lnSpc>
                <a:spcPct val="130000"/>
              </a:lnSpc>
              <a:spcBef>
                <a:spcPts val="0"/>
              </a:spcBef>
              <a:spcAft>
                <a:spcPts val="0"/>
              </a:spcAft>
              <a:buClr>
                <a:schemeClr val="dk1"/>
              </a:buClr>
              <a:buSzPts val="2100"/>
              <a:buFont typeface="Open Sans"/>
              <a:buChar char="○"/>
            </a:pPr>
            <a:r>
              <a:rPr lang="en-US" sz="2100">
                <a:solidFill>
                  <a:schemeClr val="dk1"/>
                </a:solidFill>
                <a:latin typeface="Open Sans"/>
                <a:ea typeface="Open Sans"/>
                <a:cs typeface="Open Sans"/>
                <a:sym typeface="Open Sans"/>
              </a:rPr>
              <a:t>Individualized based on student needs </a:t>
            </a:r>
            <a:endParaRPr sz="2100">
              <a:solidFill>
                <a:schemeClr val="dk1"/>
              </a:solidFill>
              <a:latin typeface="Open Sans"/>
              <a:ea typeface="Open Sans"/>
              <a:cs typeface="Open Sans"/>
              <a:sym typeface="Open Sans"/>
            </a:endParaRPr>
          </a:p>
          <a:p>
            <a:pPr indent="-361950" lvl="0" marL="457200" rtl="0" algn="l">
              <a:lnSpc>
                <a:spcPct val="130000"/>
              </a:lnSpc>
              <a:spcBef>
                <a:spcPts val="0"/>
              </a:spcBef>
              <a:spcAft>
                <a:spcPts val="0"/>
              </a:spcAft>
              <a:buClr>
                <a:schemeClr val="dk1"/>
              </a:buClr>
              <a:buSzPts val="2100"/>
              <a:buFont typeface="Open Sans"/>
              <a:buChar char="●"/>
            </a:pPr>
            <a:r>
              <a:rPr lang="en-US" sz="2100">
                <a:solidFill>
                  <a:schemeClr val="dk1"/>
                </a:solidFill>
                <a:latin typeface="Open Sans"/>
                <a:ea typeface="Open Sans"/>
                <a:cs typeface="Open Sans"/>
                <a:sym typeface="Open Sans"/>
              </a:rPr>
              <a:t>DCSD Student Assistance Team</a:t>
            </a:r>
            <a:endParaRPr sz="2100">
              <a:solidFill>
                <a:schemeClr val="dk1"/>
              </a:solidFill>
              <a:latin typeface="Open Sans"/>
              <a:ea typeface="Open Sans"/>
              <a:cs typeface="Open Sans"/>
              <a:sym typeface="Open Sans"/>
            </a:endParaRPr>
          </a:p>
        </p:txBody>
      </p:sp>
      <p:sp>
        <p:nvSpPr>
          <p:cNvPr id="287" name="Google Shape;287;g2425ba1a5ed_1_1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1" name="Shape 291"/>
        <p:cNvGrpSpPr/>
        <p:nvPr/>
      </p:nvGrpSpPr>
      <p:grpSpPr>
        <a:xfrm>
          <a:off x="0" y="0"/>
          <a:ext cx="0" cy="0"/>
          <a:chOff x="0" y="0"/>
          <a:chExt cx="0" cy="0"/>
        </a:xfrm>
      </p:grpSpPr>
      <p:sp>
        <p:nvSpPr>
          <p:cNvPr id="292" name="Google Shape;292;g2425ba1a5ed_1_7"/>
          <p:cNvSpPr txBox="1"/>
          <p:nvPr>
            <p:ph type="title"/>
          </p:nvPr>
        </p:nvSpPr>
        <p:spPr>
          <a:xfrm>
            <a:off x="607812" y="110511"/>
            <a:ext cx="10593600" cy="10134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42857"/>
              <a:buFont typeface="Open Sans ExtraBold"/>
              <a:buNone/>
            </a:pPr>
            <a:r>
              <a:rPr b="1" lang="en-US" sz="4200">
                <a:solidFill>
                  <a:schemeClr val="accent1"/>
                </a:solidFill>
                <a:latin typeface="Open Sans ExtraBold"/>
                <a:ea typeface="Open Sans ExtraBold"/>
                <a:cs typeface="Open Sans ExtraBold"/>
                <a:sym typeface="Open Sans ExtraBold"/>
              </a:rPr>
              <a:t>School and District Reporting Systems </a:t>
            </a:r>
            <a:endParaRPr sz="4200"/>
          </a:p>
        </p:txBody>
      </p:sp>
      <p:sp>
        <p:nvSpPr>
          <p:cNvPr id="293" name="Google Shape;293;g2425ba1a5ed_1_7"/>
          <p:cNvSpPr txBox="1"/>
          <p:nvPr/>
        </p:nvSpPr>
        <p:spPr>
          <a:xfrm>
            <a:off x="675100" y="1273700"/>
            <a:ext cx="10952100" cy="5104500"/>
          </a:xfrm>
          <a:prstGeom prst="rect">
            <a:avLst/>
          </a:prstGeom>
          <a:noFill/>
          <a:ln>
            <a:noFill/>
          </a:ln>
        </p:spPr>
        <p:txBody>
          <a:bodyPr anchorCtr="0" anchor="t" bIns="45700" lIns="91425" spcFirstLastPara="1" rIns="91425" wrap="square" tIns="45700">
            <a:normAutofit/>
          </a:bodyPr>
          <a:lstStyle/>
          <a:p>
            <a:pPr indent="-361950" lvl="0" marL="457200" rtl="0" algn="l">
              <a:lnSpc>
                <a:spcPct val="115000"/>
              </a:lnSpc>
              <a:spcBef>
                <a:spcPts val="0"/>
              </a:spcBef>
              <a:spcAft>
                <a:spcPts val="0"/>
              </a:spcAft>
              <a:buClr>
                <a:schemeClr val="dk1"/>
              </a:buClr>
              <a:buSzPts val="2100"/>
              <a:buFont typeface="Open Sans"/>
              <a:buChar char="●"/>
            </a:pPr>
            <a:r>
              <a:rPr lang="en-US" sz="2100">
                <a:solidFill>
                  <a:schemeClr val="dk1"/>
                </a:solidFill>
                <a:latin typeface="Open Sans"/>
                <a:ea typeface="Open Sans"/>
                <a:cs typeface="Open Sans"/>
                <a:sym typeface="Open Sans"/>
              </a:rPr>
              <a:t>Concerns, c</a:t>
            </a:r>
            <a:r>
              <a:rPr lang="en-US" sz="2100">
                <a:solidFill>
                  <a:schemeClr val="dk1"/>
                </a:solidFill>
                <a:latin typeface="Open Sans"/>
                <a:ea typeface="Open Sans"/>
                <a:cs typeface="Open Sans"/>
                <a:sym typeface="Open Sans"/>
              </a:rPr>
              <a:t>omplaints and grievances from students and district parents/guardians are best handled and resolved as close to their origin as possible</a:t>
            </a:r>
            <a:endParaRPr sz="2100">
              <a:solidFill>
                <a:schemeClr val="dk1"/>
              </a:solidFill>
              <a:latin typeface="Open Sans"/>
              <a:ea typeface="Open Sans"/>
              <a:cs typeface="Open Sans"/>
              <a:sym typeface="Open Sans"/>
            </a:endParaRPr>
          </a:p>
          <a:p>
            <a:pPr indent="-342900" lvl="2" marL="1371600" rtl="0" algn="l">
              <a:lnSpc>
                <a:spcPct val="115000"/>
              </a:lnSpc>
              <a:spcBef>
                <a:spcPts val="0"/>
              </a:spcBef>
              <a:spcAft>
                <a:spcPts val="0"/>
              </a:spcAft>
              <a:buClr>
                <a:schemeClr val="dk1"/>
              </a:buClr>
              <a:buSzPts val="1800"/>
              <a:buFont typeface="Open Sans"/>
              <a:buChar char="■"/>
            </a:pPr>
            <a:r>
              <a:rPr lang="en-US" sz="1800">
                <a:solidFill>
                  <a:schemeClr val="dk1"/>
                </a:solidFill>
                <a:latin typeface="Open Sans"/>
                <a:ea typeface="Open Sans"/>
                <a:cs typeface="Open Sans"/>
                <a:sym typeface="Open Sans"/>
              </a:rPr>
              <a:t>Teacher or Other Staff Member (e.g., coach, educational aide, etc.) </a:t>
            </a:r>
            <a:endParaRPr sz="1800">
              <a:solidFill>
                <a:schemeClr val="dk1"/>
              </a:solidFill>
              <a:latin typeface="Open Sans"/>
              <a:ea typeface="Open Sans"/>
              <a:cs typeface="Open Sans"/>
              <a:sym typeface="Open Sans"/>
            </a:endParaRPr>
          </a:p>
          <a:p>
            <a:pPr indent="-342900" lvl="2" marL="1371600" rtl="0" algn="l">
              <a:lnSpc>
                <a:spcPct val="115000"/>
              </a:lnSpc>
              <a:spcBef>
                <a:spcPts val="0"/>
              </a:spcBef>
              <a:spcAft>
                <a:spcPts val="0"/>
              </a:spcAft>
              <a:buClr>
                <a:schemeClr val="dk1"/>
              </a:buClr>
              <a:buSzPts val="1800"/>
              <a:buFont typeface="Open Sans"/>
              <a:buChar char="■"/>
            </a:pPr>
            <a:r>
              <a:rPr lang="en-US" sz="1800">
                <a:solidFill>
                  <a:schemeClr val="dk1"/>
                </a:solidFill>
                <a:latin typeface="Open Sans"/>
                <a:ea typeface="Open Sans"/>
                <a:cs typeface="Open Sans"/>
                <a:sym typeface="Open Sans"/>
              </a:rPr>
              <a:t>Building Administrator</a:t>
            </a:r>
            <a:endParaRPr sz="1800">
              <a:solidFill>
                <a:schemeClr val="dk1"/>
              </a:solidFill>
              <a:latin typeface="Open Sans"/>
              <a:ea typeface="Open Sans"/>
              <a:cs typeface="Open Sans"/>
              <a:sym typeface="Open Sans"/>
            </a:endParaRPr>
          </a:p>
          <a:p>
            <a:pPr indent="-342900" lvl="2" marL="1371600" rtl="0" algn="l">
              <a:lnSpc>
                <a:spcPct val="115000"/>
              </a:lnSpc>
              <a:spcBef>
                <a:spcPts val="0"/>
              </a:spcBef>
              <a:spcAft>
                <a:spcPts val="0"/>
              </a:spcAft>
              <a:buClr>
                <a:schemeClr val="dk1"/>
              </a:buClr>
              <a:buSzPts val="1800"/>
              <a:buFont typeface="Open Sans"/>
              <a:buChar char="■"/>
            </a:pPr>
            <a:r>
              <a:rPr lang="en-US" sz="1800">
                <a:solidFill>
                  <a:schemeClr val="dk1"/>
                </a:solidFill>
                <a:latin typeface="Open Sans"/>
                <a:ea typeface="Open Sans"/>
                <a:cs typeface="Open Sans"/>
                <a:sym typeface="Open Sans"/>
              </a:rPr>
              <a:t>Executive Director of Schools (based on region) </a:t>
            </a:r>
            <a:endParaRPr sz="1800">
              <a:solidFill>
                <a:schemeClr val="dk1"/>
              </a:solidFill>
              <a:latin typeface="Open Sans"/>
              <a:ea typeface="Open Sans"/>
              <a:cs typeface="Open Sans"/>
              <a:sym typeface="Open Sans"/>
            </a:endParaRPr>
          </a:p>
          <a:p>
            <a:pPr indent="-342900" lvl="2" marL="1371600" rtl="0" algn="l">
              <a:lnSpc>
                <a:spcPct val="115000"/>
              </a:lnSpc>
              <a:spcBef>
                <a:spcPts val="0"/>
              </a:spcBef>
              <a:spcAft>
                <a:spcPts val="0"/>
              </a:spcAft>
              <a:buClr>
                <a:schemeClr val="dk1"/>
              </a:buClr>
              <a:buSzPts val="1800"/>
              <a:buFont typeface="Open Sans"/>
              <a:buChar char="■"/>
            </a:pPr>
            <a:r>
              <a:rPr lang="en-US" sz="1800">
                <a:solidFill>
                  <a:schemeClr val="dk1"/>
                </a:solidFill>
                <a:latin typeface="Open Sans"/>
                <a:ea typeface="Open Sans"/>
                <a:cs typeface="Open Sans"/>
                <a:sym typeface="Open Sans"/>
              </a:rPr>
              <a:t>Deputy Superintendent and/or Assistant Superintendent </a:t>
            </a:r>
            <a:endParaRPr sz="1800">
              <a:solidFill>
                <a:schemeClr val="dk1"/>
              </a:solidFill>
              <a:latin typeface="Open Sans"/>
              <a:ea typeface="Open Sans"/>
              <a:cs typeface="Open Sans"/>
              <a:sym typeface="Open Sans"/>
            </a:endParaRPr>
          </a:p>
          <a:p>
            <a:pPr indent="-342900" lvl="2" marL="1371600" rtl="0" algn="l">
              <a:lnSpc>
                <a:spcPct val="115000"/>
              </a:lnSpc>
              <a:spcBef>
                <a:spcPts val="0"/>
              </a:spcBef>
              <a:spcAft>
                <a:spcPts val="0"/>
              </a:spcAft>
              <a:buClr>
                <a:schemeClr val="dk1"/>
              </a:buClr>
              <a:buSzPts val="1800"/>
              <a:buFont typeface="Open Sans"/>
              <a:buChar char="■"/>
            </a:pPr>
            <a:r>
              <a:rPr lang="en-US" sz="1800">
                <a:solidFill>
                  <a:schemeClr val="dk1"/>
                </a:solidFill>
                <a:latin typeface="Open Sans"/>
                <a:ea typeface="Open Sans"/>
                <a:cs typeface="Open Sans"/>
                <a:sym typeface="Open Sans"/>
              </a:rPr>
              <a:t>Superintendent of Schools </a:t>
            </a:r>
            <a:endParaRPr sz="1800">
              <a:solidFill>
                <a:schemeClr val="dk1"/>
              </a:solidFill>
              <a:latin typeface="Open Sans"/>
              <a:ea typeface="Open Sans"/>
              <a:cs typeface="Open Sans"/>
              <a:sym typeface="Open Sans"/>
            </a:endParaRPr>
          </a:p>
          <a:p>
            <a:pPr indent="-342900" lvl="2" marL="1371600" rtl="0" algn="l">
              <a:lnSpc>
                <a:spcPct val="115000"/>
              </a:lnSpc>
              <a:spcBef>
                <a:spcPts val="0"/>
              </a:spcBef>
              <a:spcAft>
                <a:spcPts val="0"/>
              </a:spcAft>
              <a:buClr>
                <a:schemeClr val="dk1"/>
              </a:buClr>
              <a:buSzPts val="1800"/>
              <a:buFont typeface="Open Sans"/>
              <a:buChar char="■"/>
            </a:pPr>
            <a:r>
              <a:rPr lang="en-US" sz="1800">
                <a:solidFill>
                  <a:schemeClr val="dk1"/>
                </a:solidFill>
                <a:latin typeface="Open Sans"/>
                <a:ea typeface="Open Sans"/>
                <a:cs typeface="Open Sans"/>
                <a:sym typeface="Open Sans"/>
              </a:rPr>
              <a:t>Board of Education</a:t>
            </a:r>
            <a:endParaRPr sz="1800">
              <a:solidFill>
                <a:schemeClr val="dk1"/>
              </a:solidFill>
              <a:latin typeface="Open Sans"/>
              <a:ea typeface="Open Sans"/>
              <a:cs typeface="Open Sans"/>
              <a:sym typeface="Open Sans"/>
            </a:endParaRPr>
          </a:p>
          <a:p>
            <a:pPr indent="-361950" lvl="0" marL="457200" marR="0" rtl="0" algn="l">
              <a:lnSpc>
                <a:spcPct val="115000"/>
              </a:lnSpc>
              <a:spcBef>
                <a:spcPts val="0"/>
              </a:spcBef>
              <a:spcAft>
                <a:spcPts val="0"/>
              </a:spcAft>
              <a:buClr>
                <a:schemeClr val="dk1"/>
              </a:buClr>
              <a:buSzPts val="2100"/>
              <a:buFont typeface="Open Sans"/>
              <a:buChar char="●"/>
            </a:pPr>
            <a:r>
              <a:rPr i="0" lang="en-US" sz="2100" u="none" cap="none" strike="noStrike">
                <a:solidFill>
                  <a:schemeClr val="dk1"/>
                </a:solidFill>
                <a:latin typeface="Open Sans"/>
                <a:ea typeface="Open Sans"/>
                <a:cs typeface="Open Sans"/>
                <a:sym typeface="Open Sans"/>
              </a:rPr>
              <a:t>Safe2Tell Protocol</a:t>
            </a:r>
            <a:endParaRPr i="0" sz="2100" u="none" cap="none" strike="noStrike">
              <a:solidFill>
                <a:schemeClr val="dk1"/>
              </a:solidFill>
              <a:latin typeface="Open Sans"/>
              <a:ea typeface="Open Sans"/>
              <a:cs typeface="Open Sans"/>
              <a:sym typeface="Open Sans"/>
            </a:endParaRPr>
          </a:p>
          <a:p>
            <a:pPr indent="-361950" lvl="1" marL="914400" marR="0" rtl="0" algn="l">
              <a:lnSpc>
                <a:spcPct val="115000"/>
              </a:lnSpc>
              <a:spcBef>
                <a:spcPts val="0"/>
              </a:spcBef>
              <a:spcAft>
                <a:spcPts val="0"/>
              </a:spcAft>
              <a:buClr>
                <a:schemeClr val="dk1"/>
              </a:buClr>
              <a:buSzPts val="2100"/>
              <a:buFont typeface="Open Sans"/>
              <a:buChar char="○"/>
            </a:pPr>
            <a:r>
              <a:rPr i="0" lang="en-US" sz="2100" u="none" cap="none" strike="noStrike">
                <a:solidFill>
                  <a:schemeClr val="dk1"/>
                </a:solidFill>
                <a:latin typeface="Open Sans"/>
                <a:ea typeface="Open Sans"/>
                <a:cs typeface="Open Sans"/>
                <a:sym typeface="Open Sans"/>
              </a:rPr>
              <a:t>Every Safe2Tell report is received and responded to by school administration and others depending on circumstances</a:t>
            </a:r>
            <a:endParaRPr i="0" sz="2100" u="none" cap="none" strike="noStrike">
              <a:solidFill>
                <a:schemeClr val="dk1"/>
              </a:solidFill>
              <a:latin typeface="Open Sans"/>
              <a:ea typeface="Open Sans"/>
              <a:cs typeface="Open Sans"/>
              <a:sym typeface="Open Sans"/>
            </a:endParaRPr>
          </a:p>
          <a:p>
            <a:pPr indent="-361950" lvl="0" marL="457200" marR="0" rtl="0" algn="l">
              <a:lnSpc>
                <a:spcPct val="115000"/>
              </a:lnSpc>
              <a:spcBef>
                <a:spcPts val="0"/>
              </a:spcBef>
              <a:spcAft>
                <a:spcPts val="0"/>
              </a:spcAft>
              <a:buClr>
                <a:schemeClr val="dk1"/>
              </a:buClr>
              <a:buSzPts val="2100"/>
              <a:buFont typeface="Open Sans"/>
              <a:buChar char="●"/>
            </a:pPr>
            <a:r>
              <a:rPr lang="en-US" sz="2100">
                <a:solidFill>
                  <a:schemeClr val="dk1"/>
                </a:solidFill>
                <a:latin typeface="Open Sans"/>
                <a:ea typeface="Open Sans"/>
                <a:cs typeface="Open Sans"/>
                <a:sym typeface="Open Sans"/>
              </a:rPr>
              <a:t>Title IX, harassment and discrimination reporting, c</a:t>
            </a:r>
            <a:r>
              <a:rPr lang="en-US" sz="2100">
                <a:solidFill>
                  <a:schemeClr val="dk1"/>
                </a:solidFill>
                <a:latin typeface="Open Sans"/>
                <a:ea typeface="Open Sans"/>
                <a:cs typeface="Open Sans"/>
                <a:sym typeface="Open Sans"/>
              </a:rPr>
              <a:t>ollaboration and support from Compliance Office when needed</a:t>
            </a:r>
            <a:endParaRPr sz="2100">
              <a:solidFill>
                <a:schemeClr val="dk1"/>
              </a:solidFill>
              <a:latin typeface="Open Sans"/>
              <a:ea typeface="Open Sans"/>
              <a:cs typeface="Open Sans"/>
              <a:sym typeface="Open Sans"/>
            </a:endParaRPr>
          </a:p>
        </p:txBody>
      </p:sp>
      <p:sp>
        <p:nvSpPr>
          <p:cNvPr id="294" name="Google Shape;294;g2425ba1a5ed_1_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8" name="Shape 298"/>
        <p:cNvGrpSpPr/>
        <p:nvPr/>
      </p:nvGrpSpPr>
      <p:grpSpPr>
        <a:xfrm>
          <a:off x="0" y="0"/>
          <a:ext cx="0" cy="0"/>
          <a:chOff x="0" y="0"/>
          <a:chExt cx="0" cy="0"/>
        </a:xfrm>
      </p:grpSpPr>
      <p:sp>
        <p:nvSpPr>
          <p:cNvPr id="299" name="Google Shape;299;g27c9e0cd550_0_0"/>
          <p:cNvSpPr txBox="1"/>
          <p:nvPr>
            <p:ph type="title"/>
          </p:nvPr>
        </p:nvSpPr>
        <p:spPr>
          <a:xfrm>
            <a:off x="143875" y="76200"/>
            <a:ext cx="11983800" cy="7749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accent1"/>
              </a:buClr>
              <a:buSzPts val="5400"/>
              <a:buFont typeface="Open Sans ExtraBold"/>
              <a:buNone/>
            </a:pPr>
            <a:r>
              <a:rPr b="1" lang="en-US" sz="3900">
                <a:solidFill>
                  <a:schemeClr val="accent1"/>
                </a:solidFill>
                <a:latin typeface="Open Sans ExtraBold"/>
                <a:ea typeface="Open Sans ExtraBold"/>
                <a:cs typeface="Open Sans ExtraBold"/>
                <a:sym typeface="Open Sans ExtraBold"/>
              </a:rPr>
              <a:t>School Experiences</a:t>
            </a:r>
            <a:endParaRPr sz="3900"/>
          </a:p>
        </p:txBody>
      </p:sp>
      <p:sp>
        <p:nvSpPr>
          <p:cNvPr id="300" name="Google Shape;300;g27c9e0cd550_0_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01" name="Google Shape;301;g27c9e0cd550_0_0"/>
          <p:cNvSpPr txBox="1"/>
          <p:nvPr/>
        </p:nvSpPr>
        <p:spPr>
          <a:xfrm>
            <a:off x="5734050" y="754000"/>
            <a:ext cx="5924100" cy="5242500"/>
          </a:xfrm>
          <a:prstGeom prst="rect">
            <a:avLst/>
          </a:prstGeom>
          <a:solidFill>
            <a:srgbClr val="9BBB59"/>
          </a:solidFill>
          <a:ln>
            <a:noFill/>
          </a:ln>
          <a:effectLst>
            <a:outerShdw blurRad="242888" rotWithShape="0" algn="bl" dir="5400000" dist="142875">
              <a:srgbClr val="000000">
                <a:alpha val="50000"/>
              </a:srgbClr>
            </a:outerShdw>
          </a:effectLst>
        </p:spPr>
        <p:txBody>
          <a:bodyPr anchorCtr="0" anchor="t" bIns="121900" lIns="121900" spcFirstLastPara="1" rIns="121900" wrap="square" tIns="121900">
            <a:noAutofit/>
          </a:bodyPr>
          <a:lstStyle/>
          <a:p>
            <a:pPr indent="0" lvl="0" marL="0" rtl="0" algn="ctr">
              <a:lnSpc>
                <a:spcPct val="115000"/>
              </a:lnSpc>
              <a:spcBef>
                <a:spcPts val="0"/>
              </a:spcBef>
              <a:spcAft>
                <a:spcPts val="0"/>
              </a:spcAft>
              <a:buNone/>
            </a:pPr>
            <a:r>
              <a:rPr b="1" lang="en-US" sz="1900">
                <a:solidFill>
                  <a:srgbClr val="FFFFFF"/>
                </a:solidFill>
                <a:latin typeface="Cabin"/>
                <a:ea typeface="Cabin"/>
                <a:cs typeface="Cabin"/>
                <a:sym typeface="Cabin"/>
              </a:rPr>
              <a:t>Goal 1: </a:t>
            </a:r>
            <a:r>
              <a:rPr i="1" lang="en-US" sz="1900">
                <a:solidFill>
                  <a:srgbClr val="FFFFFF"/>
                </a:solidFill>
                <a:latin typeface="Cabin"/>
                <a:ea typeface="Cabin"/>
                <a:cs typeface="Cabin"/>
                <a:sym typeface="Cabin"/>
              </a:rPr>
              <a:t>Develop, identify, and refine a baseline of research based practices of universal support for academic and behavioral growth and achievement.</a:t>
            </a:r>
            <a:endParaRPr i="1" sz="1900">
              <a:solidFill>
                <a:srgbClr val="FFFFFF"/>
              </a:solidFill>
              <a:latin typeface="Cabin"/>
              <a:ea typeface="Cabin"/>
              <a:cs typeface="Cabin"/>
              <a:sym typeface="Cabin"/>
            </a:endParaRPr>
          </a:p>
          <a:p>
            <a:pPr indent="0" lvl="0" marL="0" rtl="0" algn="ctr">
              <a:lnSpc>
                <a:spcPct val="115000"/>
              </a:lnSpc>
              <a:spcBef>
                <a:spcPts val="0"/>
              </a:spcBef>
              <a:spcAft>
                <a:spcPts val="0"/>
              </a:spcAft>
              <a:buNone/>
            </a:pPr>
            <a:r>
              <a:t/>
            </a:r>
            <a:endParaRPr sz="1900">
              <a:solidFill>
                <a:srgbClr val="FFFFFF"/>
              </a:solidFill>
              <a:latin typeface="Cabin"/>
              <a:ea typeface="Cabin"/>
              <a:cs typeface="Cabin"/>
              <a:sym typeface="Cabin"/>
            </a:endParaRPr>
          </a:p>
          <a:p>
            <a:pPr indent="0" lvl="0" marL="0" rtl="0" algn="ctr">
              <a:lnSpc>
                <a:spcPct val="115000"/>
              </a:lnSpc>
              <a:spcBef>
                <a:spcPts val="0"/>
              </a:spcBef>
              <a:spcAft>
                <a:spcPts val="0"/>
              </a:spcAft>
              <a:buNone/>
            </a:pPr>
            <a:r>
              <a:rPr b="1" lang="en-US" sz="1900">
                <a:solidFill>
                  <a:srgbClr val="FFFFFF"/>
                </a:solidFill>
                <a:latin typeface="Cabin"/>
                <a:ea typeface="Cabin"/>
                <a:cs typeface="Cabin"/>
                <a:sym typeface="Cabin"/>
              </a:rPr>
              <a:t>Goal 2:  </a:t>
            </a:r>
            <a:r>
              <a:rPr i="1" lang="en-US" sz="1900">
                <a:solidFill>
                  <a:srgbClr val="FFFFFF"/>
                </a:solidFill>
                <a:latin typeface="Cabin"/>
                <a:ea typeface="Cabin"/>
                <a:cs typeface="Cabin"/>
                <a:sym typeface="Cabin"/>
              </a:rPr>
              <a:t>Develop  and refine targeted support or all students who need intervention or acceleration.</a:t>
            </a:r>
            <a:endParaRPr i="1" sz="1900">
              <a:solidFill>
                <a:srgbClr val="FFFFFF"/>
              </a:solidFill>
              <a:latin typeface="Cabin"/>
              <a:ea typeface="Cabin"/>
              <a:cs typeface="Cabin"/>
              <a:sym typeface="Cabin"/>
            </a:endParaRPr>
          </a:p>
          <a:p>
            <a:pPr indent="0" lvl="0" marL="0" rtl="0" algn="ctr">
              <a:lnSpc>
                <a:spcPct val="115000"/>
              </a:lnSpc>
              <a:spcBef>
                <a:spcPts val="0"/>
              </a:spcBef>
              <a:spcAft>
                <a:spcPts val="0"/>
              </a:spcAft>
              <a:buNone/>
            </a:pPr>
            <a:r>
              <a:t/>
            </a:r>
            <a:endParaRPr i="1" sz="1900">
              <a:solidFill>
                <a:srgbClr val="FFFFFF"/>
              </a:solidFill>
              <a:latin typeface="Cabin"/>
              <a:ea typeface="Cabin"/>
              <a:cs typeface="Cabin"/>
              <a:sym typeface="Cabin"/>
            </a:endParaRPr>
          </a:p>
          <a:p>
            <a:pPr indent="0" lvl="0" marL="0" rtl="0" algn="ctr">
              <a:lnSpc>
                <a:spcPct val="115000"/>
              </a:lnSpc>
              <a:spcBef>
                <a:spcPts val="0"/>
              </a:spcBef>
              <a:spcAft>
                <a:spcPts val="0"/>
              </a:spcAft>
              <a:buNone/>
            </a:pPr>
            <a:r>
              <a:rPr b="1" lang="en-US" sz="1900">
                <a:solidFill>
                  <a:srgbClr val="FFFFFF"/>
                </a:solidFill>
                <a:latin typeface="Cabin"/>
                <a:ea typeface="Cabin"/>
                <a:cs typeface="Cabin"/>
                <a:sym typeface="Cabin"/>
              </a:rPr>
              <a:t>Goal 3:</a:t>
            </a:r>
            <a:r>
              <a:rPr i="1" lang="en-US" sz="1900">
                <a:solidFill>
                  <a:srgbClr val="FFFFFF"/>
                </a:solidFill>
                <a:latin typeface="Cabin"/>
                <a:ea typeface="Cabin"/>
                <a:cs typeface="Cabin"/>
                <a:sym typeface="Cabin"/>
              </a:rPr>
              <a:t> Leaders will understand and implement effective professional learning communities at each site.</a:t>
            </a:r>
            <a:endParaRPr i="1" sz="1900">
              <a:solidFill>
                <a:srgbClr val="FFFFFF"/>
              </a:solidFill>
              <a:latin typeface="Cabin"/>
              <a:ea typeface="Cabin"/>
              <a:cs typeface="Cabin"/>
              <a:sym typeface="Cabin"/>
            </a:endParaRPr>
          </a:p>
          <a:p>
            <a:pPr indent="0" lvl="0" marL="0" rtl="0" algn="ctr">
              <a:lnSpc>
                <a:spcPct val="115000"/>
              </a:lnSpc>
              <a:spcBef>
                <a:spcPts val="0"/>
              </a:spcBef>
              <a:spcAft>
                <a:spcPts val="0"/>
              </a:spcAft>
              <a:buNone/>
            </a:pPr>
            <a:r>
              <a:t/>
            </a:r>
            <a:endParaRPr b="1" sz="1900">
              <a:solidFill>
                <a:schemeClr val="lt1"/>
              </a:solidFill>
              <a:latin typeface="Cabin"/>
              <a:ea typeface="Cabin"/>
              <a:cs typeface="Cabin"/>
              <a:sym typeface="Cabin"/>
            </a:endParaRPr>
          </a:p>
          <a:p>
            <a:pPr indent="0" lvl="0" marL="0" rtl="0" algn="ctr">
              <a:lnSpc>
                <a:spcPct val="115000"/>
              </a:lnSpc>
              <a:spcBef>
                <a:spcPts val="0"/>
              </a:spcBef>
              <a:spcAft>
                <a:spcPts val="0"/>
              </a:spcAft>
              <a:buClr>
                <a:schemeClr val="dk1"/>
              </a:buClr>
              <a:buSzPts val="1500"/>
              <a:buFont typeface="Arial"/>
              <a:buNone/>
            </a:pPr>
            <a:r>
              <a:rPr b="1" lang="en-US" sz="1900">
                <a:solidFill>
                  <a:schemeClr val="lt1"/>
                </a:solidFill>
                <a:latin typeface="Cabin"/>
                <a:ea typeface="Cabin"/>
                <a:cs typeface="Cabin"/>
                <a:sym typeface="Cabin"/>
              </a:rPr>
              <a:t>Goal 4:</a:t>
            </a:r>
            <a:r>
              <a:rPr i="1" lang="en-US" sz="1900">
                <a:solidFill>
                  <a:schemeClr val="lt1"/>
                </a:solidFill>
                <a:latin typeface="Cabin"/>
                <a:ea typeface="Cabin"/>
                <a:cs typeface="Cabin"/>
                <a:sym typeface="Cabin"/>
              </a:rPr>
              <a:t> Increase stakeholder awareness of postsecondary pathways and courses available to students. Increase the number of stackable course pathways for students and the access to those pathways for all students. </a:t>
            </a:r>
            <a:endParaRPr i="1" sz="1900">
              <a:solidFill>
                <a:schemeClr val="lt1"/>
              </a:solidFill>
              <a:latin typeface="Cabin"/>
              <a:ea typeface="Cabin"/>
              <a:cs typeface="Cabin"/>
              <a:sym typeface="Cabin"/>
            </a:endParaRPr>
          </a:p>
          <a:p>
            <a:pPr indent="0" lvl="0" marL="0" rtl="0" algn="ctr">
              <a:lnSpc>
                <a:spcPct val="115000"/>
              </a:lnSpc>
              <a:spcBef>
                <a:spcPts val="0"/>
              </a:spcBef>
              <a:spcAft>
                <a:spcPts val="0"/>
              </a:spcAft>
              <a:buNone/>
            </a:pPr>
            <a:r>
              <a:t/>
            </a:r>
            <a:endParaRPr i="1" sz="2000">
              <a:solidFill>
                <a:srgbClr val="FFFFFF"/>
              </a:solidFill>
              <a:latin typeface="Cabin"/>
              <a:ea typeface="Cabin"/>
              <a:cs typeface="Cabin"/>
              <a:sym typeface="Cabin"/>
            </a:endParaRPr>
          </a:p>
          <a:p>
            <a:pPr indent="0" lvl="0" marL="0" rtl="0" algn="l">
              <a:spcBef>
                <a:spcPts val="900"/>
              </a:spcBef>
              <a:spcAft>
                <a:spcPts val="0"/>
              </a:spcAft>
              <a:buNone/>
            </a:pPr>
            <a:r>
              <a:t/>
            </a:r>
            <a:endParaRPr sz="4300">
              <a:solidFill>
                <a:srgbClr val="1F497D"/>
              </a:solidFill>
              <a:latin typeface="Raleway"/>
              <a:ea typeface="Raleway"/>
              <a:cs typeface="Raleway"/>
              <a:sym typeface="Raleway"/>
            </a:endParaRPr>
          </a:p>
        </p:txBody>
      </p:sp>
      <p:sp>
        <p:nvSpPr>
          <p:cNvPr id="302" name="Google Shape;302;g27c9e0cd550_0_0"/>
          <p:cNvSpPr txBox="1"/>
          <p:nvPr/>
        </p:nvSpPr>
        <p:spPr>
          <a:xfrm>
            <a:off x="361950" y="1276350"/>
            <a:ext cx="5238900" cy="4591200"/>
          </a:xfrm>
          <a:prstGeom prst="rect">
            <a:avLst/>
          </a:prstGeom>
          <a:noFill/>
          <a:ln>
            <a:noFill/>
          </a:ln>
        </p:spPr>
        <p:txBody>
          <a:bodyPr anchorCtr="0" anchor="t" bIns="91425" lIns="91425" spcFirstLastPara="1" rIns="91425" wrap="square" tIns="91425">
            <a:noAutofit/>
          </a:bodyPr>
          <a:lstStyle/>
          <a:p>
            <a:pPr indent="-387350" lvl="0" marL="457200" rtl="0" algn="l">
              <a:lnSpc>
                <a:spcPct val="150000"/>
              </a:lnSpc>
              <a:spcBef>
                <a:spcPts val="0"/>
              </a:spcBef>
              <a:spcAft>
                <a:spcPts val="0"/>
              </a:spcAft>
              <a:buSzPts val="2500"/>
              <a:buFont typeface="Calibri"/>
              <a:buChar char="●"/>
            </a:pPr>
            <a:r>
              <a:rPr lang="en-US" sz="2500">
                <a:latin typeface="Calibri"/>
                <a:ea typeface="Calibri"/>
                <a:cs typeface="Calibri"/>
                <a:sym typeface="Calibri"/>
              </a:rPr>
              <a:t>Eagle Academy</a:t>
            </a:r>
            <a:endParaRPr sz="2500">
              <a:latin typeface="Calibri"/>
              <a:ea typeface="Calibri"/>
              <a:cs typeface="Calibri"/>
              <a:sym typeface="Calibri"/>
            </a:endParaRPr>
          </a:p>
          <a:p>
            <a:pPr indent="-387350" lvl="0" marL="457200" rtl="0" algn="l">
              <a:lnSpc>
                <a:spcPct val="150000"/>
              </a:lnSpc>
              <a:spcBef>
                <a:spcPts val="0"/>
              </a:spcBef>
              <a:spcAft>
                <a:spcPts val="0"/>
              </a:spcAft>
              <a:buSzPts val="2500"/>
              <a:buFont typeface="Calibri"/>
              <a:buChar char="●"/>
            </a:pPr>
            <a:r>
              <a:rPr lang="en-US" sz="2500">
                <a:latin typeface="Calibri"/>
                <a:ea typeface="Calibri"/>
                <a:cs typeface="Calibri"/>
                <a:sym typeface="Calibri"/>
              </a:rPr>
              <a:t>South Ridge Elementary School</a:t>
            </a:r>
            <a:endParaRPr sz="2500">
              <a:latin typeface="Calibri"/>
              <a:ea typeface="Calibri"/>
              <a:cs typeface="Calibri"/>
              <a:sym typeface="Calibri"/>
            </a:endParaRPr>
          </a:p>
          <a:p>
            <a:pPr indent="-387350" lvl="0" marL="457200" rtl="0" algn="l">
              <a:lnSpc>
                <a:spcPct val="150000"/>
              </a:lnSpc>
              <a:spcBef>
                <a:spcPts val="0"/>
              </a:spcBef>
              <a:spcAft>
                <a:spcPts val="0"/>
              </a:spcAft>
              <a:buSzPts val="2500"/>
              <a:buFont typeface="Calibri"/>
              <a:buChar char="●"/>
            </a:pPr>
            <a:r>
              <a:rPr lang="en-US" sz="2500">
                <a:latin typeface="Calibri"/>
                <a:ea typeface="Calibri"/>
                <a:cs typeface="Calibri"/>
                <a:sym typeface="Calibri"/>
              </a:rPr>
              <a:t>Roxborough Intermediate Elementary School</a:t>
            </a:r>
            <a:endParaRPr sz="2500">
              <a:latin typeface="Calibri"/>
              <a:ea typeface="Calibri"/>
              <a:cs typeface="Calibri"/>
              <a:sym typeface="Calibri"/>
            </a:endParaRPr>
          </a:p>
          <a:p>
            <a:pPr indent="-387350" lvl="0" marL="457200" rtl="0" algn="l">
              <a:lnSpc>
                <a:spcPct val="150000"/>
              </a:lnSpc>
              <a:spcBef>
                <a:spcPts val="0"/>
              </a:spcBef>
              <a:spcAft>
                <a:spcPts val="0"/>
              </a:spcAft>
              <a:buSzPts val="2500"/>
              <a:buFont typeface="Calibri"/>
              <a:buChar char="●"/>
            </a:pPr>
            <a:r>
              <a:rPr lang="en-US" sz="2500">
                <a:latin typeface="Calibri"/>
                <a:ea typeface="Calibri"/>
                <a:cs typeface="Calibri"/>
                <a:sym typeface="Calibri"/>
              </a:rPr>
              <a:t>Redstone Elementary School</a:t>
            </a:r>
            <a:endParaRPr sz="2500">
              <a:latin typeface="Calibri"/>
              <a:ea typeface="Calibri"/>
              <a:cs typeface="Calibri"/>
              <a:sym typeface="Calibri"/>
            </a:endParaRPr>
          </a:p>
          <a:p>
            <a:pPr indent="-387350" lvl="0" marL="457200" rtl="0" algn="l">
              <a:lnSpc>
                <a:spcPct val="150000"/>
              </a:lnSpc>
              <a:spcBef>
                <a:spcPts val="0"/>
              </a:spcBef>
              <a:spcAft>
                <a:spcPts val="0"/>
              </a:spcAft>
              <a:buSzPts val="2500"/>
              <a:buFont typeface="Calibri"/>
              <a:buChar char="●"/>
            </a:pPr>
            <a:r>
              <a:rPr lang="en-US" sz="2500">
                <a:latin typeface="Calibri"/>
                <a:ea typeface="Calibri"/>
                <a:cs typeface="Calibri"/>
                <a:sym typeface="Calibri"/>
              </a:rPr>
              <a:t>Sierra Middle School</a:t>
            </a:r>
            <a:endParaRPr sz="2500">
              <a:latin typeface="Calibri"/>
              <a:ea typeface="Calibri"/>
              <a:cs typeface="Calibri"/>
              <a:sym typeface="Calibri"/>
            </a:endParaRPr>
          </a:p>
          <a:p>
            <a:pPr indent="-387350" lvl="0" marL="457200" rtl="0" algn="l">
              <a:lnSpc>
                <a:spcPct val="150000"/>
              </a:lnSpc>
              <a:spcBef>
                <a:spcPts val="0"/>
              </a:spcBef>
              <a:spcAft>
                <a:spcPts val="0"/>
              </a:spcAft>
              <a:buSzPts val="2500"/>
              <a:buFont typeface="Calibri"/>
              <a:buChar char="●"/>
            </a:pPr>
            <a:r>
              <a:rPr lang="en-US" sz="2500">
                <a:latin typeface="Calibri"/>
                <a:ea typeface="Calibri"/>
                <a:cs typeface="Calibri"/>
                <a:sym typeface="Calibri"/>
              </a:rPr>
              <a:t>Rock Canyon High School</a:t>
            </a:r>
            <a:endParaRPr sz="2500">
              <a:latin typeface="Calibri"/>
              <a:ea typeface="Calibri"/>
              <a:cs typeface="Calibri"/>
              <a:sym typeface="Calibri"/>
            </a:endParaRPr>
          </a:p>
          <a:p>
            <a:pPr indent="-317500" lvl="0" marL="457200" rtl="0" algn="l">
              <a:spcBef>
                <a:spcPts val="0"/>
              </a:spcBef>
              <a:spcAft>
                <a:spcPts val="0"/>
              </a:spcAft>
              <a:buSzPts val="1400"/>
              <a:buFont typeface="Calibri"/>
              <a:buChar char="-"/>
            </a:pPr>
            <a:r>
              <a:t/>
            </a:r>
            <a:endParaRPr>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6" name="Shape 306"/>
        <p:cNvGrpSpPr/>
        <p:nvPr/>
      </p:nvGrpSpPr>
      <p:grpSpPr>
        <a:xfrm>
          <a:off x="0" y="0"/>
          <a:ext cx="0" cy="0"/>
          <a:chOff x="0" y="0"/>
          <a:chExt cx="0" cy="0"/>
        </a:xfrm>
      </p:grpSpPr>
      <p:sp>
        <p:nvSpPr>
          <p:cNvPr id="307" name="Google Shape;307;g23d1f51e85d_1_18"/>
          <p:cNvSpPr txBox="1"/>
          <p:nvPr>
            <p:ph type="title"/>
          </p:nvPr>
        </p:nvSpPr>
        <p:spPr>
          <a:xfrm>
            <a:off x="387574" y="-86100"/>
            <a:ext cx="11587800" cy="10134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5400"/>
              <a:buFont typeface="Open Sans ExtraBold"/>
              <a:buNone/>
            </a:pPr>
            <a:r>
              <a:rPr b="1" lang="en-US" sz="4000"/>
              <a:t>Alternative Education: </a:t>
            </a:r>
            <a:r>
              <a:rPr b="1" lang="en-US" sz="4000">
                <a:solidFill>
                  <a:schemeClr val="accent1"/>
                </a:solidFill>
              </a:rPr>
              <a:t>Eagle Academy - Jeff Broeker</a:t>
            </a:r>
            <a:endParaRPr b="1" sz="4000">
              <a:solidFill>
                <a:schemeClr val="accent1"/>
              </a:solidFill>
            </a:endParaRPr>
          </a:p>
        </p:txBody>
      </p:sp>
      <p:sp>
        <p:nvSpPr>
          <p:cNvPr id="308" name="Google Shape;308;g23d1f51e85d_1_18"/>
          <p:cNvSpPr txBox="1"/>
          <p:nvPr/>
        </p:nvSpPr>
        <p:spPr>
          <a:xfrm>
            <a:off x="403925" y="1003500"/>
            <a:ext cx="11587800" cy="5154000"/>
          </a:xfrm>
          <a:prstGeom prst="rect">
            <a:avLst/>
          </a:prstGeom>
          <a:noFill/>
          <a:ln>
            <a:noFill/>
          </a:ln>
        </p:spPr>
        <p:txBody>
          <a:bodyPr anchorCtr="0" anchor="t" bIns="45700" lIns="91425" spcFirstLastPara="1" rIns="91425" wrap="square" tIns="45700">
            <a:normAutofit lnSpcReduction="20000"/>
          </a:bodyPr>
          <a:lstStyle/>
          <a:p>
            <a:pPr indent="0" lvl="0" marL="0" marR="0" rtl="0" algn="l">
              <a:lnSpc>
                <a:spcPct val="115000"/>
              </a:lnSpc>
              <a:spcBef>
                <a:spcPts val="0"/>
              </a:spcBef>
              <a:spcAft>
                <a:spcPts val="0"/>
              </a:spcAft>
              <a:buNone/>
            </a:pPr>
            <a:r>
              <a:rPr i="1" lang="en-US" sz="2600">
                <a:solidFill>
                  <a:schemeClr val="dk1"/>
                </a:solidFill>
                <a:highlight>
                  <a:schemeClr val="lt1"/>
                </a:highlight>
                <a:latin typeface="Calibri"/>
                <a:ea typeface="Calibri"/>
                <a:cs typeface="Calibri"/>
                <a:sym typeface="Calibri"/>
              </a:rPr>
              <a:t>Vision: Eagle Academy embraces a caring and positive family model  empowering students to gain confidence and take initiative building a fulfilling future founded on personal balance and healthy, nurturing relationships.</a:t>
            </a:r>
            <a:endParaRPr i="1" sz="2600">
              <a:solidFill>
                <a:schemeClr val="dk1"/>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i="1" sz="2300">
              <a:solidFill>
                <a:schemeClr val="dk1"/>
              </a:solidFill>
              <a:highlight>
                <a:schemeClr val="lt1"/>
              </a:highlight>
              <a:latin typeface="Calibri"/>
              <a:ea typeface="Calibri"/>
              <a:cs typeface="Calibri"/>
              <a:sym typeface="Calibri"/>
            </a:endParaRPr>
          </a:p>
          <a:p>
            <a:pPr indent="-400050" lvl="0" marL="457200" rtl="0" algn="l">
              <a:lnSpc>
                <a:spcPct val="115000"/>
              </a:lnSpc>
              <a:spcBef>
                <a:spcPts val="0"/>
              </a:spcBef>
              <a:spcAft>
                <a:spcPts val="0"/>
              </a:spcAft>
              <a:buClr>
                <a:schemeClr val="dk1"/>
              </a:buClr>
              <a:buSzPts val="2700"/>
              <a:buFont typeface="Calibri"/>
              <a:buChar char="●"/>
            </a:pPr>
            <a:r>
              <a:rPr lang="en-US" sz="2800">
                <a:solidFill>
                  <a:schemeClr val="dk1"/>
                </a:solidFill>
                <a:latin typeface="Calibri"/>
                <a:ea typeface="Calibri"/>
                <a:cs typeface="Calibri"/>
                <a:sym typeface="Calibri"/>
              </a:rPr>
              <a:t>Developing Mini-Segments for second semester </a:t>
            </a:r>
            <a:endParaRPr sz="2800">
              <a:solidFill>
                <a:schemeClr val="dk1"/>
              </a:solidFill>
              <a:latin typeface="Calibri"/>
              <a:ea typeface="Calibri"/>
              <a:cs typeface="Calibri"/>
              <a:sym typeface="Calibri"/>
            </a:endParaRPr>
          </a:p>
          <a:p>
            <a:pPr indent="-400050" lvl="1" marL="914400" rtl="0" algn="l">
              <a:lnSpc>
                <a:spcPct val="115000"/>
              </a:lnSpc>
              <a:spcBef>
                <a:spcPts val="0"/>
              </a:spcBef>
              <a:spcAft>
                <a:spcPts val="0"/>
              </a:spcAft>
              <a:buClr>
                <a:schemeClr val="dk1"/>
              </a:buClr>
              <a:buSzPts val="2700"/>
              <a:buFont typeface="Calibri"/>
              <a:buChar char="○"/>
            </a:pPr>
            <a:r>
              <a:rPr lang="en-US" sz="2800">
                <a:solidFill>
                  <a:schemeClr val="dk1"/>
                </a:solidFill>
                <a:latin typeface="Calibri"/>
                <a:ea typeface="Calibri"/>
                <a:cs typeface="Calibri"/>
                <a:sym typeface="Calibri"/>
              </a:rPr>
              <a:t>“How to” lessons to navigate personal mental </a:t>
            </a:r>
            <a:r>
              <a:rPr lang="en-US" sz="3100">
                <a:solidFill>
                  <a:schemeClr val="dk1"/>
                </a:solidFill>
                <a:latin typeface="Calibri"/>
                <a:ea typeface="Calibri"/>
                <a:cs typeface="Calibri"/>
                <a:sym typeface="Calibri"/>
              </a:rPr>
              <a:t>health at school</a:t>
            </a:r>
            <a:endParaRPr sz="31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t/>
            </a:r>
            <a:endParaRPr sz="3100">
              <a:solidFill>
                <a:schemeClr val="dk1"/>
              </a:solidFill>
              <a:latin typeface="Calibri"/>
              <a:ea typeface="Calibri"/>
              <a:cs typeface="Calibri"/>
              <a:sym typeface="Calibri"/>
            </a:endParaRPr>
          </a:p>
          <a:p>
            <a:pPr indent="-400050" lvl="0" marL="457200" marR="0" rtl="0" algn="l">
              <a:lnSpc>
                <a:spcPct val="115000"/>
              </a:lnSpc>
              <a:spcBef>
                <a:spcPts val="0"/>
              </a:spcBef>
              <a:spcAft>
                <a:spcPts val="0"/>
              </a:spcAft>
              <a:buClr>
                <a:schemeClr val="dk1"/>
              </a:buClr>
              <a:buSzPts val="2700"/>
              <a:buFont typeface="Calibri"/>
              <a:buChar char="●"/>
            </a:pPr>
            <a:r>
              <a:rPr lang="en-US" sz="2700">
                <a:solidFill>
                  <a:schemeClr val="dk1"/>
                </a:solidFill>
                <a:latin typeface="Calibri"/>
                <a:ea typeface="Calibri"/>
                <a:cs typeface="Calibri"/>
                <a:sym typeface="Calibri"/>
              </a:rPr>
              <a:t>Mental Health Team (Examples of collaboration to meet student needs)</a:t>
            </a:r>
            <a:endParaRPr sz="2700">
              <a:solidFill>
                <a:schemeClr val="dk1"/>
              </a:solidFill>
              <a:latin typeface="Calibri"/>
              <a:ea typeface="Calibri"/>
              <a:cs typeface="Calibri"/>
              <a:sym typeface="Calibri"/>
            </a:endParaRPr>
          </a:p>
          <a:p>
            <a:pPr indent="-400050" lvl="1" marL="914400" marR="0" rtl="0" algn="l">
              <a:lnSpc>
                <a:spcPct val="115000"/>
              </a:lnSpc>
              <a:spcBef>
                <a:spcPts val="0"/>
              </a:spcBef>
              <a:spcAft>
                <a:spcPts val="0"/>
              </a:spcAft>
              <a:buClr>
                <a:schemeClr val="dk1"/>
              </a:buClr>
              <a:buSzPts val="2700"/>
              <a:buFont typeface="Calibri"/>
              <a:buChar char="○"/>
            </a:pPr>
            <a:r>
              <a:rPr lang="en-US" sz="2700">
                <a:solidFill>
                  <a:schemeClr val="dk1"/>
                </a:solidFill>
                <a:latin typeface="Calibri"/>
                <a:ea typeface="Calibri"/>
                <a:cs typeface="Calibri"/>
                <a:sym typeface="Calibri"/>
              </a:rPr>
              <a:t>Transition Counselor</a:t>
            </a:r>
            <a:endParaRPr sz="2700">
              <a:solidFill>
                <a:schemeClr val="dk1"/>
              </a:solidFill>
              <a:latin typeface="Calibri"/>
              <a:ea typeface="Calibri"/>
              <a:cs typeface="Calibri"/>
              <a:sym typeface="Calibri"/>
            </a:endParaRPr>
          </a:p>
          <a:p>
            <a:pPr indent="-400050" lvl="1" marL="914400" marR="0" rtl="0" algn="l">
              <a:lnSpc>
                <a:spcPct val="115000"/>
              </a:lnSpc>
              <a:spcBef>
                <a:spcPts val="0"/>
              </a:spcBef>
              <a:spcAft>
                <a:spcPts val="0"/>
              </a:spcAft>
              <a:buClr>
                <a:schemeClr val="dk1"/>
              </a:buClr>
              <a:buSzPts val="2700"/>
              <a:buFont typeface="Calibri"/>
              <a:buChar char="○"/>
            </a:pPr>
            <a:r>
              <a:rPr lang="en-US" sz="2700">
                <a:solidFill>
                  <a:schemeClr val="dk1"/>
                </a:solidFill>
                <a:latin typeface="Calibri"/>
                <a:ea typeface="Calibri"/>
                <a:cs typeface="Calibri"/>
                <a:sym typeface="Calibri"/>
              </a:rPr>
              <a:t>At-Risk Counselor</a:t>
            </a:r>
            <a:endParaRPr sz="2700">
              <a:solidFill>
                <a:schemeClr val="dk1"/>
              </a:solidFill>
              <a:latin typeface="Calibri"/>
              <a:ea typeface="Calibri"/>
              <a:cs typeface="Calibri"/>
              <a:sym typeface="Calibri"/>
            </a:endParaRPr>
          </a:p>
          <a:p>
            <a:pPr indent="-400050" lvl="1" marL="914400" marR="0" rtl="0" algn="l">
              <a:lnSpc>
                <a:spcPct val="115000"/>
              </a:lnSpc>
              <a:spcBef>
                <a:spcPts val="0"/>
              </a:spcBef>
              <a:spcAft>
                <a:spcPts val="0"/>
              </a:spcAft>
              <a:buClr>
                <a:schemeClr val="dk1"/>
              </a:buClr>
              <a:buSzPts val="2700"/>
              <a:buFont typeface="Calibri"/>
              <a:buChar char="○"/>
            </a:pPr>
            <a:r>
              <a:rPr lang="en-US" sz="2700">
                <a:solidFill>
                  <a:schemeClr val="dk1"/>
                </a:solidFill>
                <a:latin typeface="Calibri"/>
                <a:ea typeface="Calibri"/>
                <a:cs typeface="Calibri"/>
                <a:sym typeface="Calibri"/>
              </a:rPr>
              <a:t>Academic Counselor</a:t>
            </a:r>
            <a:endParaRPr sz="2700">
              <a:solidFill>
                <a:schemeClr val="dk1"/>
              </a:solidFill>
              <a:latin typeface="Calibri"/>
              <a:ea typeface="Calibri"/>
              <a:cs typeface="Calibri"/>
              <a:sym typeface="Calibri"/>
            </a:endParaRPr>
          </a:p>
          <a:p>
            <a:pPr indent="-400050" lvl="1" marL="914400" marR="0" rtl="0" algn="l">
              <a:lnSpc>
                <a:spcPct val="115000"/>
              </a:lnSpc>
              <a:spcBef>
                <a:spcPts val="0"/>
              </a:spcBef>
              <a:spcAft>
                <a:spcPts val="0"/>
              </a:spcAft>
              <a:buClr>
                <a:schemeClr val="dk1"/>
              </a:buClr>
              <a:buSzPts val="2700"/>
              <a:buFont typeface="Calibri"/>
              <a:buChar char="○"/>
            </a:pPr>
            <a:r>
              <a:rPr lang="en-US" sz="2700">
                <a:solidFill>
                  <a:schemeClr val="dk1"/>
                </a:solidFill>
                <a:latin typeface="Calibri"/>
                <a:ea typeface="Calibri"/>
                <a:cs typeface="Calibri"/>
                <a:sym typeface="Calibri"/>
              </a:rPr>
              <a:t>Social Worker</a:t>
            </a:r>
            <a:endParaRPr sz="2700">
              <a:solidFill>
                <a:schemeClr val="dk1"/>
              </a:solidFill>
              <a:latin typeface="Calibri"/>
              <a:ea typeface="Calibri"/>
              <a:cs typeface="Calibri"/>
              <a:sym typeface="Calibri"/>
            </a:endParaRPr>
          </a:p>
        </p:txBody>
      </p:sp>
      <p:sp>
        <p:nvSpPr>
          <p:cNvPr id="309" name="Google Shape;309;g23d1f51e85d_1_1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310" name="Google Shape;310;g23d1f51e85d_1_18"/>
          <p:cNvPicPr preferRelativeResize="0"/>
          <p:nvPr/>
        </p:nvPicPr>
        <p:blipFill>
          <a:blip r:embed="rId4">
            <a:alphaModFix/>
          </a:blip>
          <a:stretch>
            <a:fillRect/>
          </a:stretch>
        </p:blipFill>
        <p:spPr>
          <a:xfrm>
            <a:off x="9534025" y="4264250"/>
            <a:ext cx="2593750" cy="2593750"/>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4" name="Shape 314"/>
        <p:cNvGrpSpPr/>
        <p:nvPr/>
      </p:nvGrpSpPr>
      <p:grpSpPr>
        <a:xfrm>
          <a:off x="0" y="0"/>
          <a:ext cx="0" cy="0"/>
          <a:chOff x="0" y="0"/>
          <a:chExt cx="0" cy="0"/>
        </a:xfrm>
      </p:grpSpPr>
      <p:sp>
        <p:nvSpPr>
          <p:cNvPr id="315" name="Google Shape;315;g23d729c25fe_0_56"/>
          <p:cNvSpPr txBox="1"/>
          <p:nvPr>
            <p:ph type="title"/>
          </p:nvPr>
        </p:nvSpPr>
        <p:spPr>
          <a:xfrm>
            <a:off x="235174" y="-162300"/>
            <a:ext cx="11587800" cy="10134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5400"/>
              <a:buFont typeface="Open Sans ExtraBold"/>
              <a:buNone/>
            </a:pPr>
            <a:r>
              <a:rPr b="1" lang="en-US" sz="4200"/>
              <a:t>Elementary School: </a:t>
            </a:r>
            <a:r>
              <a:rPr b="1" lang="en-US" sz="4200">
                <a:solidFill>
                  <a:schemeClr val="accent1"/>
                </a:solidFill>
              </a:rPr>
              <a:t>South Ridge Elementary</a:t>
            </a:r>
            <a:endParaRPr b="1" sz="4200">
              <a:solidFill>
                <a:schemeClr val="accent1"/>
              </a:solidFill>
            </a:endParaRPr>
          </a:p>
        </p:txBody>
      </p:sp>
      <p:sp>
        <p:nvSpPr>
          <p:cNvPr id="316" name="Google Shape;316;g23d729c25fe_0_56"/>
          <p:cNvSpPr txBox="1"/>
          <p:nvPr/>
        </p:nvSpPr>
        <p:spPr>
          <a:xfrm>
            <a:off x="182700" y="3869825"/>
            <a:ext cx="11826600" cy="22314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15000"/>
              </a:lnSpc>
              <a:spcBef>
                <a:spcPts val="0"/>
              </a:spcBef>
              <a:spcAft>
                <a:spcPts val="0"/>
              </a:spcAft>
              <a:buNone/>
            </a:pPr>
            <a:r>
              <a:t/>
            </a:r>
            <a:endParaRPr b="1" sz="1300">
              <a:solidFill>
                <a:schemeClr val="dk1"/>
              </a:solidFill>
              <a:latin typeface="Source Serif Pro"/>
              <a:ea typeface="Source Serif Pro"/>
              <a:cs typeface="Source Serif Pro"/>
              <a:sym typeface="Source Serif Pro"/>
            </a:endParaRPr>
          </a:p>
          <a:p>
            <a:pPr indent="0" lvl="0" marL="0" rtl="0" algn="l">
              <a:lnSpc>
                <a:spcPct val="115000"/>
              </a:lnSpc>
              <a:spcBef>
                <a:spcPts val="0"/>
              </a:spcBef>
              <a:spcAft>
                <a:spcPts val="0"/>
              </a:spcAft>
              <a:buNone/>
            </a:pPr>
            <a:r>
              <a:rPr b="1" lang="en-US" sz="1808">
                <a:solidFill>
                  <a:schemeClr val="dk1"/>
                </a:solidFill>
                <a:latin typeface="Source Serif Pro"/>
                <a:ea typeface="Source Serif Pro"/>
                <a:cs typeface="Source Serif Pro"/>
                <a:sym typeface="Source Serif Pro"/>
              </a:rPr>
              <a:t>What it means to be a Wolf: We are a PACK. We are Principled, Always Safe, Caring, and Knowledgeable (PBIS)</a:t>
            </a:r>
            <a:endParaRPr b="1" sz="1808">
              <a:solidFill>
                <a:schemeClr val="dk1"/>
              </a:solidFill>
              <a:latin typeface="Source Serif Pro"/>
              <a:ea typeface="Source Serif Pro"/>
              <a:cs typeface="Source Serif Pro"/>
              <a:sym typeface="Source Serif Pro"/>
            </a:endParaRPr>
          </a:p>
          <a:p>
            <a:pPr indent="0" lvl="0" marL="0" rtl="0" algn="l">
              <a:lnSpc>
                <a:spcPct val="115000"/>
              </a:lnSpc>
              <a:spcBef>
                <a:spcPts val="0"/>
              </a:spcBef>
              <a:spcAft>
                <a:spcPts val="0"/>
              </a:spcAft>
              <a:buNone/>
            </a:pPr>
            <a:r>
              <a:t/>
            </a:r>
            <a:endParaRPr b="1" sz="1808">
              <a:solidFill>
                <a:schemeClr val="dk1"/>
              </a:solidFill>
              <a:latin typeface="Source Serif Pro"/>
              <a:ea typeface="Source Serif Pro"/>
              <a:cs typeface="Source Serif Pro"/>
              <a:sym typeface="Source Serif Pro"/>
            </a:endParaRPr>
          </a:p>
          <a:p>
            <a:pPr indent="0" lvl="0" marL="0" rtl="0" algn="l">
              <a:lnSpc>
                <a:spcPct val="115000"/>
              </a:lnSpc>
              <a:spcBef>
                <a:spcPts val="0"/>
              </a:spcBef>
              <a:spcAft>
                <a:spcPts val="0"/>
              </a:spcAft>
              <a:buNone/>
            </a:pPr>
            <a:r>
              <a:rPr b="1" lang="en-US" sz="1808">
                <a:solidFill>
                  <a:schemeClr val="dk1"/>
                </a:solidFill>
                <a:latin typeface="Source Serif Pro"/>
                <a:ea typeface="Source Serif Pro"/>
                <a:cs typeface="Source Serif Pro"/>
                <a:sym typeface="Source Serif Pro"/>
              </a:rPr>
              <a:t>Our Learner Profiles: Caring, Knowledgeable, Inquirers, Thinkers, Communicators, Principled, Open Minded, Risk Takers, Balanced, and Reflective</a:t>
            </a:r>
            <a:endParaRPr b="1" sz="1808">
              <a:solidFill>
                <a:schemeClr val="dk1"/>
              </a:solidFill>
              <a:latin typeface="Source Serif Pro"/>
              <a:ea typeface="Source Serif Pro"/>
              <a:cs typeface="Source Serif Pro"/>
              <a:sym typeface="Source Serif Pro"/>
            </a:endParaRPr>
          </a:p>
          <a:p>
            <a:pPr indent="0" lvl="0" marL="0" rtl="0" algn="l">
              <a:lnSpc>
                <a:spcPct val="115000"/>
              </a:lnSpc>
              <a:spcBef>
                <a:spcPts val="0"/>
              </a:spcBef>
              <a:spcAft>
                <a:spcPts val="0"/>
              </a:spcAft>
              <a:buNone/>
            </a:pPr>
            <a:r>
              <a:t/>
            </a:r>
            <a:endParaRPr b="1" sz="1808">
              <a:solidFill>
                <a:schemeClr val="dk1"/>
              </a:solidFill>
              <a:latin typeface="Source Serif Pro"/>
              <a:ea typeface="Source Serif Pro"/>
              <a:cs typeface="Source Serif Pro"/>
              <a:sym typeface="Source Serif Pro"/>
            </a:endParaRPr>
          </a:p>
          <a:p>
            <a:pPr indent="0" lvl="0" marL="0" rtl="0" algn="l">
              <a:lnSpc>
                <a:spcPct val="115000"/>
              </a:lnSpc>
              <a:spcBef>
                <a:spcPts val="0"/>
              </a:spcBef>
              <a:spcAft>
                <a:spcPts val="0"/>
              </a:spcAft>
              <a:buNone/>
            </a:pPr>
            <a:r>
              <a:rPr b="1" lang="en-US" sz="1808">
                <a:solidFill>
                  <a:schemeClr val="dk1"/>
                </a:solidFill>
                <a:latin typeface="Source Serif Pro"/>
                <a:ea typeface="Source Serif Pro"/>
                <a:cs typeface="Source Serif Pro"/>
                <a:sym typeface="Source Serif Pro"/>
              </a:rPr>
              <a:t>Our Theme: We believe in the power of YET</a:t>
            </a:r>
            <a:endParaRPr sz="2908">
              <a:solidFill>
                <a:srgbClr val="888888"/>
              </a:solidFill>
              <a:latin typeface="Calibri"/>
              <a:ea typeface="Calibri"/>
              <a:cs typeface="Calibri"/>
              <a:sym typeface="Calibri"/>
            </a:endParaRPr>
          </a:p>
        </p:txBody>
      </p:sp>
      <p:sp>
        <p:nvSpPr>
          <p:cNvPr id="317" name="Google Shape;317;g23d729c25fe_0_5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318" name="Google Shape;318;g23d729c25fe_0_56"/>
          <p:cNvPicPr preferRelativeResize="0"/>
          <p:nvPr/>
        </p:nvPicPr>
        <p:blipFill>
          <a:blip r:embed="rId4">
            <a:alphaModFix/>
          </a:blip>
          <a:stretch>
            <a:fillRect/>
          </a:stretch>
        </p:blipFill>
        <p:spPr>
          <a:xfrm>
            <a:off x="9954275" y="1062900"/>
            <a:ext cx="2154450" cy="2497200"/>
          </a:xfrm>
          <a:prstGeom prst="rect">
            <a:avLst/>
          </a:prstGeom>
          <a:noFill/>
          <a:ln>
            <a:noFill/>
          </a:ln>
        </p:spPr>
      </p:pic>
      <p:sp>
        <p:nvSpPr>
          <p:cNvPr id="319" name="Google Shape;319;g23d729c25fe_0_56"/>
          <p:cNvSpPr txBox="1"/>
          <p:nvPr/>
        </p:nvSpPr>
        <p:spPr>
          <a:xfrm>
            <a:off x="2653800" y="927300"/>
            <a:ext cx="6884400" cy="3074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1" lang="en-US" sz="1900">
                <a:solidFill>
                  <a:schemeClr val="dk1"/>
                </a:solidFill>
                <a:latin typeface="Source Serif Pro"/>
                <a:ea typeface="Source Serif Pro"/>
                <a:cs typeface="Source Serif Pro"/>
                <a:sym typeface="Source Serif Pro"/>
              </a:rPr>
              <a:t>South Ridge</a:t>
            </a:r>
            <a:r>
              <a:rPr b="1" lang="en-US" sz="1800">
                <a:solidFill>
                  <a:schemeClr val="dk1"/>
                </a:solidFill>
                <a:latin typeface="Source Serif Pro"/>
                <a:ea typeface="Source Serif Pro"/>
                <a:cs typeface="Source Serif Pro"/>
                <a:sym typeface="Source Serif Pro"/>
              </a:rPr>
              <a:t> </a:t>
            </a:r>
            <a:r>
              <a:rPr b="1" lang="en-US" sz="1900">
                <a:solidFill>
                  <a:schemeClr val="dk1"/>
                </a:solidFill>
                <a:latin typeface="Source Serif Pro"/>
                <a:ea typeface="Source Serif Pro"/>
                <a:cs typeface="Source Serif Pro"/>
                <a:sym typeface="Source Serif Pro"/>
              </a:rPr>
              <a:t>inspires </a:t>
            </a:r>
            <a:endParaRPr b="1" sz="1900">
              <a:solidFill>
                <a:schemeClr val="dk1"/>
              </a:solidFill>
              <a:latin typeface="Source Serif Pro"/>
              <a:ea typeface="Source Serif Pro"/>
              <a:cs typeface="Source Serif Pro"/>
              <a:sym typeface="Source Serif Pro"/>
            </a:endParaRPr>
          </a:p>
          <a:p>
            <a:pPr indent="0" lvl="0" marL="0" rtl="0" algn="l">
              <a:lnSpc>
                <a:spcPct val="115000"/>
              </a:lnSpc>
              <a:spcBef>
                <a:spcPts val="0"/>
              </a:spcBef>
              <a:spcAft>
                <a:spcPts val="0"/>
              </a:spcAft>
              <a:buClr>
                <a:schemeClr val="dk1"/>
              </a:buClr>
              <a:buSzPts val="1100"/>
              <a:buFont typeface="Arial"/>
              <a:buNone/>
            </a:pPr>
            <a:r>
              <a:rPr b="1" lang="en-US" sz="2100">
                <a:solidFill>
                  <a:srgbClr val="351C75"/>
                </a:solidFill>
                <a:latin typeface="Source Serif Pro"/>
                <a:ea typeface="Source Serif Pro"/>
                <a:cs typeface="Source Serif Pro"/>
                <a:sym typeface="Source Serif Pro"/>
              </a:rPr>
              <a:t>     COMMUNITY, </a:t>
            </a:r>
            <a:endParaRPr b="1" sz="2100">
              <a:solidFill>
                <a:srgbClr val="351C75"/>
              </a:solidFill>
              <a:latin typeface="Source Serif Pro"/>
              <a:ea typeface="Source Serif Pro"/>
              <a:cs typeface="Source Serif Pro"/>
              <a:sym typeface="Source Serif Pro"/>
            </a:endParaRPr>
          </a:p>
          <a:p>
            <a:pPr indent="0" lvl="0" marL="0" rtl="0" algn="l">
              <a:lnSpc>
                <a:spcPct val="115000"/>
              </a:lnSpc>
              <a:spcBef>
                <a:spcPts val="0"/>
              </a:spcBef>
              <a:spcAft>
                <a:spcPts val="0"/>
              </a:spcAft>
              <a:buClr>
                <a:schemeClr val="dk1"/>
              </a:buClr>
              <a:buSzPts val="1100"/>
              <a:buFont typeface="Arial"/>
              <a:buNone/>
            </a:pPr>
            <a:r>
              <a:rPr b="1" lang="en-US" sz="2100">
                <a:solidFill>
                  <a:srgbClr val="351C75"/>
                </a:solidFill>
                <a:latin typeface="Source Serif Pro"/>
                <a:ea typeface="Source Serif Pro"/>
                <a:cs typeface="Source Serif Pro"/>
                <a:sym typeface="Source Serif Pro"/>
              </a:rPr>
              <a:t>          BELONGING, </a:t>
            </a:r>
            <a:endParaRPr b="1" sz="2100">
              <a:solidFill>
                <a:srgbClr val="351C75"/>
              </a:solidFill>
              <a:latin typeface="Source Serif Pro"/>
              <a:ea typeface="Source Serif Pro"/>
              <a:cs typeface="Source Serif Pro"/>
              <a:sym typeface="Source Serif Pro"/>
            </a:endParaRPr>
          </a:p>
          <a:p>
            <a:pPr indent="0" lvl="0" marL="0" rtl="0" algn="l">
              <a:lnSpc>
                <a:spcPct val="115000"/>
              </a:lnSpc>
              <a:spcBef>
                <a:spcPts val="0"/>
              </a:spcBef>
              <a:spcAft>
                <a:spcPts val="0"/>
              </a:spcAft>
              <a:buClr>
                <a:schemeClr val="dk1"/>
              </a:buClr>
              <a:buSzPts val="1100"/>
              <a:buFont typeface="Arial"/>
              <a:buNone/>
            </a:pPr>
            <a:r>
              <a:rPr b="1" lang="en-US" sz="1800">
                <a:solidFill>
                  <a:schemeClr val="dk1"/>
                </a:solidFill>
                <a:latin typeface="Source Serif Pro"/>
                <a:ea typeface="Source Serif Pro"/>
                <a:cs typeface="Source Serif Pro"/>
                <a:sym typeface="Source Serif Pro"/>
              </a:rPr>
              <a:t>                and </a:t>
            </a:r>
            <a:r>
              <a:rPr b="1" lang="en-US" sz="2100">
                <a:solidFill>
                  <a:srgbClr val="351C75"/>
                </a:solidFill>
                <a:latin typeface="Source Serif Pro"/>
                <a:ea typeface="Source Serif Pro"/>
                <a:cs typeface="Source Serif Pro"/>
                <a:sym typeface="Source Serif Pro"/>
              </a:rPr>
              <a:t>PURPOSE </a:t>
            </a:r>
            <a:endParaRPr b="1" sz="2100">
              <a:solidFill>
                <a:srgbClr val="351C75"/>
              </a:solidFill>
              <a:latin typeface="Source Serif Pro"/>
              <a:ea typeface="Source Serif Pro"/>
              <a:cs typeface="Source Serif Pro"/>
              <a:sym typeface="Source Serif Pro"/>
            </a:endParaRPr>
          </a:p>
          <a:p>
            <a:pPr indent="0" lvl="0" marL="0" rtl="0" algn="l">
              <a:lnSpc>
                <a:spcPct val="115000"/>
              </a:lnSpc>
              <a:spcBef>
                <a:spcPts val="0"/>
              </a:spcBef>
              <a:spcAft>
                <a:spcPts val="0"/>
              </a:spcAft>
              <a:buClr>
                <a:schemeClr val="dk1"/>
              </a:buClr>
              <a:buSzPts val="1100"/>
              <a:buFont typeface="Arial"/>
              <a:buNone/>
            </a:pPr>
            <a:r>
              <a:rPr b="1" lang="en-US" sz="1800">
                <a:solidFill>
                  <a:schemeClr val="dk1"/>
                </a:solidFill>
                <a:latin typeface="Source Serif Pro"/>
                <a:ea typeface="Source Serif Pro"/>
                <a:cs typeface="Source Serif Pro"/>
                <a:sym typeface="Source Serif Pro"/>
              </a:rPr>
              <a:t>through our pursuit of </a:t>
            </a:r>
            <a:r>
              <a:rPr b="1" lang="en-US" sz="1900">
                <a:solidFill>
                  <a:schemeClr val="dk1"/>
                </a:solidFill>
                <a:latin typeface="Source Serif Pro"/>
                <a:ea typeface="Source Serif Pro"/>
                <a:cs typeface="Source Serif Pro"/>
                <a:sym typeface="Source Serif Pro"/>
              </a:rPr>
              <a:t>excellence </a:t>
            </a:r>
            <a:r>
              <a:rPr b="1" lang="en-US" sz="1800">
                <a:solidFill>
                  <a:schemeClr val="dk1"/>
                </a:solidFill>
                <a:latin typeface="Source Serif Pro"/>
                <a:ea typeface="Source Serif Pro"/>
                <a:cs typeface="Source Serif Pro"/>
                <a:sym typeface="Source Serif Pro"/>
              </a:rPr>
              <a:t>in</a:t>
            </a:r>
            <a:r>
              <a:rPr b="1" lang="en-US" sz="2100">
                <a:solidFill>
                  <a:srgbClr val="351C75"/>
                </a:solidFill>
                <a:latin typeface="Source Serif Pro"/>
                <a:ea typeface="Source Serif Pro"/>
                <a:cs typeface="Source Serif Pro"/>
                <a:sym typeface="Source Serif Pro"/>
              </a:rPr>
              <a:t> </a:t>
            </a:r>
            <a:endParaRPr b="1" sz="2100">
              <a:solidFill>
                <a:srgbClr val="351C75"/>
              </a:solidFill>
              <a:latin typeface="Source Serif Pro"/>
              <a:ea typeface="Source Serif Pro"/>
              <a:cs typeface="Source Serif Pro"/>
              <a:sym typeface="Source Serif Pro"/>
            </a:endParaRPr>
          </a:p>
          <a:p>
            <a:pPr indent="0" lvl="0" marL="0" rtl="0" algn="l">
              <a:lnSpc>
                <a:spcPct val="115000"/>
              </a:lnSpc>
              <a:spcBef>
                <a:spcPts val="0"/>
              </a:spcBef>
              <a:spcAft>
                <a:spcPts val="0"/>
              </a:spcAft>
              <a:buClr>
                <a:schemeClr val="dk1"/>
              </a:buClr>
              <a:buSzPts val="1100"/>
              <a:buFont typeface="Arial"/>
              <a:buNone/>
            </a:pPr>
            <a:r>
              <a:rPr b="1" lang="en-US" sz="2100">
                <a:solidFill>
                  <a:srgbClr val="351C75"/>
                </a:solidFill>
                <a:latin typeface="Source Serif Pro"/>
                <a:ea typeface="Source Serif Pro"/>
                <a:cs typeface="Source Serif Pro"/>
                <a:sym typeface="Source Serif Pro"/>
              </a:rPr>
              <a:t>     ACHIEVEMENT, </a:t>
            </a:r>
            <a:endParaRPr b="1" sz="2100">
              <a:solidFill>
                <a:srgbClr val="351C75"/>
              </a:solidFill>
              <a:latin typeface="Source Serif Pro"/>
              <a:ea typeface="Source Serif Pro"/>
              <a:cs typeface="Source Serif Pro"/>
              <a:sym typeface="Source Serif Pro"/>
            </a:endParaRPr>
          </a:p>
          <a:p>
            <a:pPr indent="0" lvl="0" marL="0" rtl="0" algn="l">
              <a:lnSpc>
                <a:spcPct val="115000"/>
              </a:lnSpc>
              <a:spcBef>
                <a:spcPts val="0"/>
              </a:spcBef>
              <a:spcAft>
                <a:spcPts val="0"/>
              </a:spcAft>
              <a:buClr>
                <a:schemeClr val="dk1"/>
              </a:buClr>
              <a:buSzPts val="1100"/>
              <a:buFont typeface="Arial"/>
              <a:buNone/>
            </a:pPr>
            <a:r>
              <a:rPr b="1" lang="en-US" sz="1800">
                <a:solidFill>
                  <a:schemeClr val="dk1"/>
                </a:solidFill>
                <a:latin typeface="Source Serif Pro"/>
                <a:ea typeface="Source Serif Pro"/>
                <a:cs typeface="Source Serif Pro"/>
                <a:sym typeface="Source Serif Pro"/>
              </a:rPr>
              <a:t>          in</a:t>
            </a:r>
            <a:r>
              <a:rPr b="1" lang="en-US" sz="2100">
                <a:solidFill>
                  <a:srgbClr val="351C75"/>
                </a:solidFill>
                <a:latin typeface="Source Serif Pro"/>
                <a:ea typeface="Source Serif Pro"/>
                <a:cs typeface="Source Serif Pro"/>
                <a:sym typeface="Source Serif Pro"/>
              </a:rPr>
              <a:t> CHARACTER, </a:t>
            </a:r>
            <a:endParaRPr b="1" sz="2100">
              <a:solidFill>
                <a:srgbClr val="351C75"/>
              </a:solidFill>
              <a:latin typeface="Source Serif Pro"/>
              <a:ea typeface="Source Serif Pro"/>
              <a:cs typeface="Source Serif Pro"/>
              <a:sym typeface="Source Serif Pro"/>
            </a:endParaRPr>
          </a:p>
          <a:p>
            <a:pPr indent="0" lvl="0" marL="0" rtl="0" algn="l">
              <a:lnSpc>
                <a:spcPct val="115000"/>
              </a:lnSpc>
              <a:spcBef>
                <a:spcPts val="0"/>
              </a:spcBef>
              <a:spcAft>
                <a:spcPts val="0"/>
              </a:spcAft>
              <a:buClr>
                <a:schemeClr val="dk1"/>
              </a:buClr>
              <a:buSzPts val="1100"/>
              <a:buFont typeface="Arial"/>
              <a:buNone/>
            </a:pPr>
            <a:r>
              <a:rPr b="1" lang="en-US" sz="1800">
                <a:solidFill>
                  <a:schemeClr val="dk1"/>
                </a:solidFill>
                <a:latin typeface="Source Serif Pro"/>
                <a:ea typeface="Source Serif Pro"/>
                <a:cs typeface="Source Serif Pro"/>
                <a:sym typeface="Source Serif Pro"/>
              </a:rPr>
              <a:t>               and in the ways we </a:t>
            </a:r>
            <a:r>
              <a:rPr b="1" lang="en-US" sz="2100">
                <a:solidFill>
                  <a:srgbClr val="351C75"/>
                </a:solidFill>
                <a:latin typeface="Source Serif Pro"/>
                <a:ea typeface="Source Serif Pro"/>
                <a:cs typeface="Source Serif Pro"/>
                <a:sym typeface="Source Serif Pro"/>
              </a:rPr>
              <a:t>TAKE ACTION</a:t>
            </a:r>
            <a:r>
              <a:rPr b="1" lang="en-US" sz="1800">
                <a:solidFill>
                  <a:schemeClr val="dk1"/>
                </a:solidFill>
                <a:latin typeface="Source Serif Pro"/>
                <a:ea typeface="Source Serif Pro"/>
                <a:cs typeface="Source Serif Pro"/>
                <a:sym typeface="Source Serif Pro"/>
              </a:rPr>
              <a:t> to impact our world. </a:t>
            </a:r>
            <a:endParaRPr sz="1900">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DDDDD"/>
            </a:gs>
            <a:gs pos="100000">
              <a:srgbClr val="919191"/>
            </a:gs>
          </a:gsLst>
          <a:lin ang="5400012" scaled="0"/>
        </a:gradFill>
      </p:bgPr>
    </p:bg>
    <p:spTree>
      <p:nvGrpSpPr>
        <p:cNvPr id="323" name="Shape 323"/>
        <p:cNvGrpSpPr/>
        <p:nvPr/>
      </p:nvGrpSpPr>
      <p:grpSpPr>
        <a:xfrm>
          <a:off x="0" y="0"/>
          <a:ext cx="0" cy="0"/>
          <a:chOff x="0" y="0"/>
          <a:chExt cx="0" cy="0"/>
        </a:xfrm>
      </p:grpSpPr>
      <p:pic>
        <p:nvPicPr>
          <p:cNvPr id="324" name="Google Shape;324;g2425ba1a5ed_2_116"/>
          <p:cNvPicPr preferRelativeResize="0"/>
          <p:nvPr/>
        </p:nvPicPr>
        <p:blipFill>
          <a:blip r:embed="rId3">
            <a:alphaModFix/>
          </a:blip>
          <a:stretch>
            <a:fillRect/>
          </a:stretch>
        </p:blipFill>
        <p:spPr>
          <a:xfrm>
            <a:off x="59567" y="805067"/>
            <a:ext cx="3886500" cy="3173233"/>
          </a:xfrm>
          <a:prstGeom prst="rect">
            <a:avLst/>
          </a:prstGeom>
          <a:noFill/>
          <a:ln>
            <a:noFill/>
          </a:ln>
        </p:spPr>
      </p:pic>
      <p:sp>
        <p:nvSpPr>
          <p:cNvPr id="325" name="Google Shape;325;g2425ba1a5ed_2_116"/>
          <p:cNvSpPr txBox="1"/>
          <p:nvPr>
            <p:ph type="title"/>
          </p:nvPr>
        </p:nvSpPr>
        <p:spPr>
          <a:xfrm>
            <a:off x="315683" y="0"/>
            <a:ext cx="11360700" cy="943200"/>
          </a:xfrm>
          <a:prstGeom prst="rect">
            <a:avLst/>
          </a:prstGeom>
        </p:spPr>
        <p:txBody>
          <a:bodyPr anchorCtr="0" anchor="t" bIns="121900" lIns="121900" spcFirstLastPara="1" rIns="121900" wrap="square" tIns="121900">
            <a:normAutofit fontScale="90000"/>
          </a:bodyPr>
          <a:lstStyle/>
          <a:p>
            <a:pPr indent="0" lvl="0" marL="0" rtl="0" algn="ctr">
              <a:spcBef>
                <a:spcPts val="0"/>
              </a:spcBef>
              <a:spcAft>
                <a:spcPts val="0"/>
              </a:spcAft>
              <a:buNone/>
            </a:pPr>
            <a:r>
              <a:rPr b="1" lang="en-US" sz="4800">
                <a:latin typeface="Encode Sans Semi Condensed"/>
                <a:ea typeface="Encode Sans Semi Condensed"/>
                <a:cs typeface="Encode Sans Semi Condensed"/>
                <a:sym typeface="Encode Sans Semi Condensed"/>
              </a:rPr>
              <a:t>Roxborough Intermediate Bully Prevention</a:t>
            </a:r>
            <a:endParaRPr b="1" sz="4800">
              <a:latin typeface="Encode Sans Semi Condensed"/>
              <a:ea typeface="Encode Sans Semi Condensed"/>
              <a:cs typeface="Encode Sans Semi Condensed"/>
              <a:sym typeface="Encode Sans Semi Condensed"/>
            </a:endParaRPr>
          </a:p>
        </p:txBody>
      </p:sp>
      <p:sp>
        <p:nvSpPr>
          <p:cNvPr id="326" name="Google Shape;326;g2425ba1a5ed_2_116"/>
          <p:cNvSpPr txBox="1"/>
          <p:nvPr>
            <p:ph idx="12" type="sldNum"/>
          </p:nvPr>
        </p:nvSpPr>
        <p:spPr>
          <a:xfrm>
            <a:off x="5648305" y="3108811"/>
            <a:ext cx="366000" cy="262500"/>
          </a:xfrm>
          <a:prstGeom prst="rect">
            <a:avLst/>
          </a:prstGeom>
        </p:spPr>
        <p:txBody>
          <a:bodyPr anchorCtr="0" anchor="ctr" bIns="121900" lIns="121900" spcFirstLastPara="1" rIns="121900" wrap="square" tIns="121900">
            <a:normAutofit fontScale="25000" lnSpcReduction="20000"/>
          </a:bodyPr>
          <a:lstStyle/>
          <a:p>
            <a:pPr indent="0" lvl="0" marL="0" rtl="0" algn="r">
              <a:spcBef>
                <a:spcPts val="0"/>
              </a:spcBef>
              <a:spcAft>
                <a:spcPts val="0"/>
              </a:spcAft>
              <a:buNone/>
            </a:pPr>
            <a:fld id="{00000000-1234-1234-1234-123412341234}" type="slidenum">
              <a:rPr lang="en-US"/>
              <a:t>‹#›</a:t>
            </a:fld>
            <a:endParaRPr/>
          </a:p>
        </p:txBody>
      </p:sp>
      <p:pic>
        <p:nvPicPr>
          <p:cNvPr id="327" name="Google Shape;327;g2425ba1a5ed_2_116"/>
          <p:cNvPicPr preferRelativeResize="0"/>
          <p:nvPr/>
        </p:nvPicPr>
        <p:blipFill>
          <a:blip r:embed="rId4">
            <a:alphaModFix/>
          </a:blip>
          <a:stretch>
            <a:fillRect/>
          </a:stretch>
        </p:blipFill>
        <p:spPr>
          <a:xfrm>
            <a:off x="0" y="5037867"/>
            <a:ext cx="4069300" cy="1782300"/>
          </a:xfrm>
          <a:prstGeom prst="rect">
            <a:avLst/>
          </a:prstGeom>
          <a:noFill/>
          <a:ln cap="flat" cmpd="sng" w="38100">
            <a:solidFill>
              <a:srgbClr val="1155CC"/>
            </a:solidFill>
            <a:prstDash val="solid"/>
            <a:round/>
            <a:headEnd len="sm" w="sm" type="none"/>
            <a:tailEnd len="sm" w="sm" type="none"/>
          </a:ln>
        </p:spPr>
      </p:pic>
      <p:sp>
        <p:nvSpPr>
          <p:cNvPr id="328" name="Google Shape;328;g2425ba1a5ed_2_116"/>
          <p:cNvSpPr/>
          <p:nvPr/>
        </p:nvSpPr>
        <p:spPr>
          <a:xfrm>
            <a:off x="4351200" y="5499133"/>
            <a:ext cx="7726137" cy="1358865"/>
          </a:xfrm>
          <a:prstGeom prst="rect">
            <a:avLst/>
          </a:prstGeom>
        </p:spPr>
        <p:txBody>
          <a:bodyPr>
            <a:prstTxWarp prst="textPlain"/>
          </a:bodyPr>
          <a:lstStyle/>
          <a:p>
            <a:pPr lvl="0" algn="ctr"/>
            <a:r>
              <a:rPr b="0" i="0">
                <a:ln cap="flat" cmpd="sng" w="38100">
                  <a:solidFill>
                    <a:schemeClr val="dk1"/>
                  </a:solidFill>
                  <a:prstDash val="solid"/>
                  <a:round/>
                  <a:headEnd len="sm" w="sm" type="none"/>
                  <a:tailEnd len="sm" w="sm" type="none"/>
                </a:ln>
                <a:solidFill>
                  <a:srgbClr val="FFFFFF"/>
                </a:solidFill>
                <a:latin typeface="Ultra"/>
              </a:rPr>
              <a:t>Kids do well if they can!</a:t>
            </a:r>
          </a:p>
        </p:txBody>
      </p:sp>
      <p:sp>
        <p:nvSpPr>
          <p:cNvPr id="329" name="Google Shape;329;g2425ba1a5ed_2_116"/>
          <p:cNvSpPr txBox="1"/>
          <p:nvPr/>
        </p:nvSpPr>
        <p:spPr>
          <a:xfrm>
            <a:off x="8562067" y="1435767"/>
            <a:ext cx="3630000" cy="3570900"/>
          </a:xfrm>
          <a:prstGeom prst="rect">
            <a:avLst/>
          </a:prstGeom>
          <a:noFill/>
          <a:ln>
            <a:noFill/>
          </a:ln>
        </p:spPr>
        <p:txBody>
          <a:bodyPr anchorCtr="0" anchor="t" bIns="121900" lIns="121900" spcFirstLastPara="1" rIns="121900" wrap="square" tIns="121900">
            <a:spAutoFit/>
          </a:bodyPr>
          <a:lstStyle/>
          <a:p>
            <a:pPr indent="-457200" lvl="0" marL="609600" rtl="0" algn="l">
              <a:spcBef>
                <a:spcPts val="0"/>
              </a:spcBef>
              <a:spcAft>
                <a:spcPts val="0"/>
              </a:spcAft>
              <a:buSzPts val="2400"/>
              <a:buFont typeface="Encode Sans Semi Condensed"/>
              <a:buChar char="⇻"/>
            </a:pPr>
            <a:r>
              <a:rPr b="1" lang="en-US" sz="2400">
                <a:latin typeface="Encode Sans Semi Condensed"/>
                <a:ea typeface="Encode Sans Semi Condensed"/>
                <a:cs typeface="Encode Sans Semi Condensed"/>
                <a:sym typeface="Encode Sans Semi Condensed"/>
              </a:rPr>
              <a:t>Collective Efficacy</a:t>
            </a:r>
            <a:endParaRPr b="1" sz="2400">
              <a:latin typeface="Encode Sans Semi Condensed"/>
              <a:ea typeface="Encode Sans Semi Condensed"/>
              <a:cs typeface="Encode Sans Semi Condensed"/>
              <a:sym typeface="Encode Sans Semi Condensed"/>
            </a:endParaRPr>
          </a:p>
          <a:p>
            <a:pPr indent="-457200" lvl="0" marL="609600" rtl="0" algn="l">
              <a:spcBef>
                <a:spcPts val="0"/>
              </a:spcBef>
              <a:spcAft>
                <a:spcPts val="0"/>
              </a:spcAft>
              <a:buSzPts val="2400"/>
              <a:buFont typeface="Encode Sans Semi Condensed"/>
              <a:buChar char="⇻"/>
            </a:pPr>
            <a:r>
              <a:rPr b="1" lang="en-US" sz="2400">
                <a:latin typeface="Encode Sans Semi Condensed"/>
                <a:ea typeface="Encode Sans Semi Condensed"/>
                <a:cs typeface="Encode Sans Semi Condensed"/>
                <a:sym typeface="Encode Sans Semi Condensed"/>
              </a:rPr>
              <a:t>Morning Meetings</a:t>
            </a:r>
            <a:endParaRPr b="1" sz="2400">
              <a:latin typeface="Encode Sans Semi Condensed"/>
              <a:ea typeface="Encode Sans Semi Condensed"/>
              <a:cs typeface="Encode Sans Semi Condensed"/>
              <a:sym typeface="Encode Sans Semi Condensed"/>
            </a:endParaRPr>
          </a:p>
          <a:p>
            <a:pPr indent="-457200" lvl="0" marL="609600" rtl="0" algn="l">
              <a:spcBef>
                <a:spcPts val="0"/>
              </a:spcBef>
              <a:spcAft>
                <a:spcPts val="0"/>
              </a:spcAft>
              <a:buSzPts val="2400"/>
              <a:buFont typeface="Encode Sans Semi Condensed"/>
              <a:buChar char="⇻"/>
            </a:pPr>
            <a:r>
              <a:rPr b="1" lang="en-US" sz="2400">
                <a:latin typeface="Encode Sans Semi Condensed"/>
                <a:ea typeface="Encode Sans Semi Condensed"/>
                <a:cs typeface="Encode Sans Semi Condensed"/>
                <a:sym typeface="Encode Sans Semi Condensed"/>
              </a:rPr>
              <a:t>Skill Building</a:t>
            </a:r>
            <a:endParaRPr b="1" sz="2400">
              <a:latin typeface="Encode Sans Semi Condensed"/>
              <a:ea typeface="Encode Sans Semi Condensed"/>
              <a:cs typeface="Encode Sans Semi Condensed"/>
              <a:sym typeface="Encode Sans Semi Condensed"/>
            </a:endParaRPr>
          </a:p>
          <a:p>
            <a:pPr indent="-457200" lvl="0" marL="609600" rtl="0" algn="l">
              <a:spcBef>
                <a:spcPts val="0"/>
              </a:spcBef>
              <a:spcAft>
                <a:spcPts val="0"/>
              </a:spcAft>
              <a:buSzPts val="2400"/>
              <a:buFont typeface="Encode Sans Semi Condensed"/>
              <a:buChar char="⇻"/>
            </a:pPr>
            <a:r>
              <a:rPr b="1" lang="en-US" sz="2400">
                <a:latin typeface="Encode Sans Semi Condensed"/>
                <a:ea typeface="Encode Sans Semi Condensed"/>
                <a:cs typeface="Encode Sans Semi Condensed"/>
                <a:sym typeface="Encode Sans Semi Condensed"/>
              </a:rPr>
              <a:t>Ambassadors</a:t>
            </a:r>
            <a:endParaRPr b="1" sz="2400">
              <a:latin typeface="Encode Sans Semi Condensed"/>
              <a:ea typeface="Encode Sans Semi Condensed"/>
              <a:cs typeface="Encode Sans Semi Condensed"/>
              <a:sym typeface="Encode Sans Semi Condensed"/>
            </a:endParaRPr>
          </a:p>
          <a:p>
            <a:pPr indent="-457200" lvl="0" marL="609600" rtl="0" algn="l">
              <a:spcBef>
                <a:spcPts val="0"/>
              </a:spcBef>
              <a:spcAft>
                <a:spcPts val="0"/>
              </a:spcAft>
              <a:buSzPts val="2400"/>
              <a:buFont typeface="Encode Sans Semi Condensed"/>
              <a:buChar char="⇻"/>
            </a:pPr>
            <a:r>
              <a:rPr b="1" lang="en-US" sz="2400">
                <a:latin typeface="Encode Sans Semi Condensed"/>
                <a:ea typeface="Encode Sans Semi Condensed"/>
                <a:cs typeface="Encode Sans Semi Condensed"/>
                <a:sym typeface="Encode Sans Semi Condensed"/>
              </a:rPr>
              <a:t>Student Mentors</a:t>
            </a:r>
            <a:endParaRPr b="1" sz="2400">
              <a:latin typeface="Encode Sans Semi Condensed"/>
              <a:ea typeface="Encode Sans Semi Condensed"/>
              <a:cs typeface="Encode Sans Semi Condensed"/>
              <a:sym typeface="Encode Sans Semi Condensed"/>
            </a:endParaRPr>
          </a:p>
          <a:p>
            <a:pPr indent="-457200" lvl="0" marL="609600" rtl="0" algn="l">
              <a:spcBef>
                <a:spcPts val="0"/>
              </a:spcBef>
              <a:spcAft>
                <a:spcPts val="0"/>
              </a:spcAft>
              <a:buSzPts val="2400"/>
              <a:buFont typeface="Encode Sans Semi Condensed"/>
              <a:buChar char="⇻"/>
            </a:pPr>
            <a:r>
              <a:rPr b="1" lang="en-US" sz="2400">
                <a:latin typeface="Encode Sans Semi Condensed"/>
                <a:ea typeface="Encode Sans Semi Condensed"/>
                <a:cs typeface="Encode Sans Semi Condensed"/>
                <a:sym typeface="Encode Sans Semi Condensed"/>
              </a:rPr>
              <a:t>Trusted Adults</a:t>
            </a:r>
            <a:endParaRPr b="1" sz="2400">
              <a:latin typeface="Encode Sans Semi Condensed"/>
              <a:ea typeface="Encode Sans Semi Condensed"/>
              <a:cs typeface="Encode Sans Semi Condensed"/>
              <a:sym typeface="Encode Sans Semi Condensed"/>
            </a:endParaRPr>
          </a:p>
          <a:p>
            <a:pPr indent="-457200" lvl="0" marL="609600" rtl="0" algn="l">
              <a:spcBef>
                <a:spcPts val="0"/>
              </a:spcBef>
              <a:spcAft>
                <a:spcPts val="0"/>
              </a:spcAft>
              <a:buSzPts val="2400"/>
              <a:buFont typeface="Encode Sans Semi Condensed"/>
              <a:buChar char="⇻"/>
            </a:pPr>
            <a:r>
              <a:rPr b="1" lang="en-US" sz="2400">
                <a:latin typeface="Encode Sans Semi Condensed"/>
                <a:ea typeface="Encode Sans Semi Condensed"/>
                <a:cs typeface="Encode Sans Semi Condensed"/>
                <a:sym typeface="Encode Sans Semi Condensed"/>
              </a:rPr>
              <a:t>Home Base Program</a:t>
            </a:r>
            <a:endParaRPr b="1" sz="2400">
              <a:latin typeface="Encode Sans Semi Condensed"/>
              <a:ea typeface="Encode Sans Semi Condensed"/>
              <a:cs typeface="Encode Sans Semi Condensed"/>
              <a:sym typeface="Encode Sans Semi Condensed"/>
            </a:endParaRPr>
          </a:p>
          <a:p>
            <a:pPr indent="-457200" lvl="0" marL="609600" rtl="0" algn="l">
              <a:spcBef>
                <a:spcPts val="0"/>
              </a:spcBef>
              <a:spcAft>
                <a:spcPts val="0"/>
              </a:spcAft>
              <a:buSzPts val="2400"/>
              <a:buFont typeface="Encode Sans Semi Condensed"/>
              <a:buChar char="⇻"/>
            </a:pPr>
            <a:r>
              <a:rPr b="1" lang="en-US" sz="2400">
                <a:latin typeface="Encode Sans Semi Condensed"/>
                <a:ea typeface="Encode Sans Semi Condensed"/>
                <a:cs typeface="Encode Sans Semi Condensed"/>
                <a:sym typeface="Encode Sans Semi Condensed"/>
              </a:rPr>
              <a:t>Community Service</a:t>
            </a:r>
            <a:endParaRPr b="1" sz="2400">
              <a:latin typeface="Encode Sans Semi Condensed"/>
              <a:ea typeface="Encode Sans Semi Condensed"/>
              <a:cs typeface="Encode Sans Semi Condensed"/>
              <a:sym typeface="Encode Sans Semi Condensed"/>
            </a:endParaRPr>
          </a:p>
          <a:p>
            <a:pPr indent="-457200" lvl="0" marL="609600" rtl="0" algn="l">
              <a:spcBef>
                <a:spcPts val="0"/>
              </a:spcBef>
              <a:spcAft>
                <a:spcPts val="0"/>
              </a:spcAft>
              <a:buSzPts val="2400"/>
              <a:buFont typeface="Encode Sans Semi Condensed"/>
              <a:buChar char="⇻"/>
            </a:pPr>
            <a:r>
              <a:rPr b="1" lang="en-US" sz="2400">
                <a:latin typeface="Encode Sans Semi Condensed"/>
                <a:ea typeface="Encode Sans Semi Condensed"/>
                <a:cs typeface="Encode Sans Semi Condensed"/>
                <a:sym typeface="Encode Sans Semi Condensed"/>
              </a:rPr>
              <a:t>Documentation</a:t>
            </a:r>
            <a:endParaRPr b="1" sz="2400">
              <a:latin typeface="Encode Sans Semi Condensed"/>
              <a:ea typeface="Encode Sans Semi Condensed"/>
              <a:cs typeface="Encode Sans Semi Condensed"/>
              <a:sym typeface="Encode Sans Semi Condensed"/>
            </a:endParaRPr>
          </a:p>
        </p:txBody>
      </p:sp>
      <p:pic>
        <p:nvPicPr>
          <p:cNvPr id="330" name="Google Shape;330;g2425ba1a5ed_2_116"/>
          <p:cNvPicPr preferRelativeResize="0"/>
          <p:nvPr/>
        </p:nvPicPr>
        <p:blipFill>
          <a:blip r:embed="rId5">
            <a:alphaModFix/>
          </a:blip>
          <a:stretch>
            <a:fillRect/>
          </a:stretch>
        </p:blipFill>
        <p:spPr>
          <a:xfrm>
            <a:off x="5076518" y="805067"/>
            <a:ext cx="3757283" cy="3445367"/>
          </a:xfrm>
          <a:prstGeom prst="rect">
            <a:avLst/>
          </a:prstGeom>
          <a:noFill/>
          <a:ln>
            <a:noFill/>
          </a:ln>
        </p:spPr>
      </p:pic>
      <p:grpSp>
        <p:nvGrpSpPr>
          <p:cNvPr id="331" name="Google Shape;331;g2425ba1a5ed_2_116"/>
          <p:cNvGrpSpPr/>
          <p:nvPr/>
        </p:nvGrpSpPr>
        <p:grpSpPr>
          <a:xfrm>
            <a:off x="3014624" y="2324275"/>
            <a:ext cx="4411456" cy="3102923"/>
            <a:chOff x="2261025" y="1743250"/>
            <a:chExt cx="3308675" cy="2327251"/>
          </a:xfrm>
        </p:grpSpPr>
        <p:pic>
          <p:nvPicPr>
            <p:cNvPr id="332" name="Google Shape;332;g2425ba1a5ed_2_116"/>
            <p:cNvPicPr preferRelativeResize="0"/>
            <p:nvPr/>
          </p:nvPicPr>
          <p:blipFill>
            <a:blip r:embed="rId6">
              <a:alphaModFix/>
            </a:blip>
            <a:stretch>
              <a:fillRect/>
            </a:stretch>
          </p:blipFill>
          <p:spPr>
            <a:xfrm>
              <a:off x="2261025" y="1743250"/>
              <a:ext cx="2310975" cy="2327251"/>
            </a:xfrm>
            <a:prstGeom prst="rect">
              <a:avLst/>
            </a:prstGeom>
            <a:noFill/>
            <a:ln cap="flat" cmpd="sng" w="38100">
              <a:solidFill>
                <a:srgbClr val="F1C232"/>
              </a:solidFill>
              <a:prstDash val="solid"/>
              <a:round/>
              <a:headEnd len="sm" w="sm" type="none"/>
              <a:tailEnd len="sm" w="sm" type="none"/>
            </a:ln>
          </p:spPr>
        </p:pic>
        <p:pic>
          <p:nvPicPr>
            <p:cNvPr id="333" name="Google Shape;333;g2425ba1a5ed_2_116"/>
            <p:cNvPicPr preferRelativeResize="0"/>
            <p:nvPr/>
          </p:nvPicPr>
          <p:blipFill>
            <a:blip r:embed="rId7">
              <a:alphaModFix/>
            </a:blip>
            <a:stretch>
              <a:fillRect/>
            </a:stretch>
          </p:blipFill>
          <p:spPr>
            <a:xfrm>
              <a:off x="4236225" y="3459964"/>
              <a:ext cx="1333475" cy="511561"/>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7" name="Shape 337"/>
        <p:cNvGrpSpPr/>
        <p:nvPr/>
      </p:nvGrpSpPr>
      <p:grpSpPr>
        <a:xfrm>
          <a:off x="0" y="0"/>
          <a:ext cx="0" cy="0"/>
          <a:chOff x="0" y="0"/>
          <a:chExt cx="0" cy="0"/>
        </a:xfrm>
      </p:grpSpPr>
      <p:sp>
        <p:nvSpPr>
          <p:cNvPr id="338" name="Google Shape;338;g23d1f51e85d_1_12"/>
          <p:cNvSpPr txBox="1"/>
          <p:nvPr>
            <p:ph type="title"/>
          </p:nvPr>
        </p:nvSpPr>
        <p:spPr>
          <a:xfrm>
            <a:off x="387574" y="-9900"/>
            <a:ext cx="11587800" cy="10134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5400"/>
              <a:buFont typeface="Open Sans ExtraBold"/>
              <a:buNone/>
            </a:pPr>
            <a:r>
              <a:rPr b="1" lang="en-US" sz="4200"/>
              <a:t>Elementary School: </a:t>
            </a:r>
            <a:r>
              <a:rPr b="1" lang="en-US" sz="4200">
                <a:solidFill>
                  <a:schemeClr val="accent1"/>
                </a:solidFill>
              </a:rPr>
              <a:t>Redstone Elementary </a:t>
            </a:r>
            <a:endParaRPr b="1" sz="4200">
              <a:solidFill>
                <a:schemeClr val="accent1"/>
              </a:solidFill>
            </a:endParaRPr>
          </a:p>
        </p:txBody>
      </p:sp>
      <p:sp>
        <p:nvSpPr>
          <p:cNvPr id="339" name="Google Shape;339;g23d1f51e85d_1_12"/>
          <p:cNvSpPr txBox="1"/>
          <p:nvPr/>
        </p:nvSpPr>
        <p:spPr>
          <a:xfrm>
            <a:off x="403925" y="1153275"/>
            <a:ext cx="11587800" cy="52425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15000"/>
              </a:lnSpc>
              <a:spcBef>
                <a:spcPts val="0"/>
              </a:spcBef>
              <a:spcAft>
                <a:spcPts val="0"/>
              </a:spcAft>
              <a:buNone/>
            </a:pPr>
            <a:r>
              <a:rPr lang="en-US" sz="2894">
                <a:solidFill>
                  <a:schemeClr val="dk1"/>
                </a:solidFill>
              </a:rPr>
              <a:t>Mission:  A School of Possibilities	</a:t>
            </a:r>
            <a:endParaRPr sz="2894">
              <a:solidFill>
                <a:schemeClr val="dk1"/>
              </a:solidFill>
            </a:endParaRPr>
          </a:p>
          <a:p>
            <a:pPr indent="0" lvl="0" marL="0" rtl="0" algn="l">
              <a:lnSpc>
                <a:spcPct val="115000"/>
              </a:lnSpc>
              <a:spcBef>
                <a:spcPts val="0"/>
              </a:spcBef>
              <a:spcAft>
                <a:spcPts val="0"/>
              </a:spcAft>
              <a:buNone/>
            </a:pPr>
            <a:r>
              <a:rPr lang="en-US" sz="2894">
                <a:solidFill>
                  <a:schemeClr val="dk1"/>
                </a:solidFill>
              </a:rPr>
              <a:t>Vision:    We Will Reach Every Child Every Day</a:t>
            </a:r>
            <a:endParaRPr sz="2894">
              <a:solidFill>
                <a:schemeClr val="dk1"/>
              </a:solidFill>
            </a:endParaRPr>
          </a:p>
          <a:p>
            <a:pPr indent="0" lvl="0" marL="0" rtl="0" algn="l">
              <a:lnSpc>
                <a:spcPct val="115000"/>
              </a:lnSpc>
              <a:spcBef>
                <a:spcPts val="0"/>
              </a:spcBef>
              <a:spcAft>
                <a:spcPts val="0"/>
              </a:spcAft>
              <a:buNone/>
            </a:pPr>
            <a:r>
              <a:rPr lang="en-US" sz="2894">
                <a:solidFill>
                  <a:schemeClr val="dk1"/>
                </a:solidFill>
              </a:rPr>
              <a:t>Theme:   The Power of WE at Redstone	</a:t>
            </a:r>
            <a:endParaRPr sz="2894">
              <a:solidFill>
                <a:schemeClr val="dk1"/>
              </a:solidFill>
            </a:endParaRPr>
          </a:p>
          <a:p>
            <a:pPr indent="0" lvl="0" marL="457200" rtl="0" algn="l">
              <a:lnSpc>
                <a:spcPct val="115000"/>
              </a:lnSpc>
              <a:spcBef>
                <a:spcPts val="0"/>
              </a:spcBef>
              <a:spcAft>
                <a:spcPts val="0"/>
              </a:spcAft>
              <a:buNone/>
            </a:pPr>
            <a:r>
              <a:rPr lang="en-US" sz="2200">
                <a:solidFill>
                  <a:schemeClr val="dk1"/>
                </a:solidFill>
              </a:rPr>
              <a:t>We work collaboratively as a staff and build partnerships with families to best support ALL students at Redstone. </a:t>
            </a:r>
            <a:endParaRPr sz="2200">
              <a:solidFill>
                <a:schemeClr val="dk1"/>
              </a:solidFill>
            </a:endParaRPr>
          </a:p>
          <a:p>
            <a:pPr indent="0" lvl="0" marL="457200" rtl="0" algn="l">
              <a:lnSpc>
                <a:spcPct val="115000"/>
              </a:lnSpc>
              <a:spcBef>
                <a:spcPts val="0"/>
              </a:spcBef>
              <a:spcAft>
                <a:spcPts val="0"/>
              </a:spcAft>
              <a:buNone/>
            </a:pPr>
            <a:r>
              <a:t/>
            </a:r>
            <a:endParaRPr sz="2208">
              <a:solidFill>
                <a:schemeClr val="dk1"/>
              </a:solidFill>
            </a:endParaRPr>
          </a:p>
          <a:p>
            <a:pPr indent="0" lvl="0" marL="0" rtl="0" algn="l">
              <a:lnSpc>
                <a:spcPct val="115000"/>
              </a:lnSpc>
              <a:spcBef>
                <a:spcPts val="0"/>
              </a:spcBef>
              <a:spcAft>
                <a:spcPts val="0"/>
              </a:spcAft>
              <a:buNone/>
            </a:pPr>
            <a:r>
              <a:rPr lang="en-US" sz="2208">
                <a:solidFill>
                  <a:schemeClr val="dk1"/>
                </a:solidFill>
              </a:rPr>
              <a:t>We are a Leader in Me School. We believe that EVERY student is a leader and we intentionally recognize, develop and nurture the leadership potential in all students. Our goal is for ALL students to feel valued, loved, included and important each and every day.</a:t>
            </a:r>
            <a:endParaRPr sz="2208">
              <a:solidFill>
                <a:schemeClr val="dk1"/>
              </a:solidFill>
            </a:endParaRPr>
          </a:p>
          <a:p>
            <a:pPr indent="-368815" lvl="0" marL="914400" rtl="0" algn="l">
              <a:lnSpc>
                <a:spcPct val="115000"/>
              </a:lnSpc>
              <a:spcBef>
                <a:spcPts val="0"/>
              </a:spcBef>
              <a:spcAft>
                <a:spcPts val="0"/>
              </a:spcAft>
              <a:buClr>
                <a:schemeClr val="dk1"/>
              </a:buClr>
              <a:buSzPts val="2208"/>
              <a:buChar char="●"/>
            </a:pPr>
            <a:r>
              <a:rPr lang="en-US" sz="2208">
                <a:solidFill>
                  <a:schemeClr val="dk1"/>
                </a:solidFill>
              </a:rPr>
              <a:t>Student Connections and Supports</a:t>
            </a:r>
            <a:endParaRPr sz="2208">
              <a:solidFill>
                <a:schemeClr val="dk1"/>
              </a:solidFill>
            </a:endParaRPr>
          </a:p>
          <a:p>
            <a:pPr indent="-368815" lvl="0" marL="914400" rtl="0" algn="l">
              <a:lnSpc>
                <a:spcPct val="115000"/>
              </a:lnSpc>
              <a:spcBef>
                <a:spcPts val="0"/>
              </a:spcBef>
              <a:spcAft>
                <a:spcPts val="0"/>
              </a:spcAft>
              <a:buClr>
                <a:schemeClr val="dk1"/>
              </a:buClr>
              <a:buSzPts val="2208"/>
              <a:buChar char="●"/>
            </a:pPr>
            <a:r>
              <a:rPr lang="en-US" sz="2208">
                <a:solidFill>
                  <a:schemeClr val="dk1"/>
                </a:solidFill>
              </a:rPr>
              <a:t>Staff Connections and Supports</a:t>
            </a:r>
            <a:endParaRPr sz="2208">
              <a:solidFill>
                <a:schemeClr val="dk1"/>
              </a:solidFill>
            </a:endParaRPr>
          </a:p>
          <a:p>
            <a:pPr indent="-368815" lvl="0" marL="914400" rtl="0" algn="l">
              <a:lnSpc>
                <a:spcPct val="115000"/>
              </a:lnSpc>
              <a:spcBef>
                <a:spcPts val="0"/>
              </a:spcBef>
              <a:spcAft>
                <a:spcPts val="0"/>
              </a:spcAft>
              <a:buClr>
                <a:schemeClr val="dk1"/>
              </a:buClr>
              <a:buSzPts val="2208"/>
              <a:buChar char="●"/>
            </a:pPr>
            <a:r>
              <a:rPr lang="en-US" sz="2208">
                <a:solidFill>
                  <a:schemeClr val="dk1"/>
                </a:solidFill>
              </a:rPr>
              <a:t>Family Partnerships and Supports</a:t>
            </a:r>
            <a:endParaRPr sz="2208">
              <a:solidFill>
                <a:schemeClr val="dk1"/>
              </a:solidFill>
            </a:endParaRPr>
          </a:p>
          <a:p>
            <a:pPr indent="0" lvl="0" marL="0" rtl="0" algn="l">
              <a:lnSpc>
                <a:spcPct val="115000"/>
              </a:lnSpc>
              <a:spcBef>
                <a:spcPts val="0"/>
              </a:spcBef>
              <a:spcAft>
                <a:spcPts val="0"/>
              </a:spcAft>
              <a:buNone/>
            </a:pPr>
            <a:r>
              <a:t/>
            </a:r>
            <a:endParaRPr i="1" sz="2400">
              <a:solidFill>
                <a:srgbClr val="888888"/>
              </a:solidFill>
              <a:latin typeface="Calibri"/>
              <a:ea typeface="Calibri"/>
              <a:cs typeface="Calibri"/>
              <a:sym typeface="Calibri"/>
            </a:endParaRPr>
          </a:p>
        </p:txBody>
      </p:sp>
      <p:sp>
        <p:nvSpPr>
          <p:cNvPr id="340" name="Google Shape;340;g23d1f51e85d_1_1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341" name="Google Shape;341;g23d1f51e85d_1_12"/>
          <p:cNvPicPr preferRelativeResize="0"/>
          <p:nvPr/>
        </p:nvPicPr>
        <p:blipFill>
          <a:blip r:embed="rId4">
            <a:alphaModFix/>
          </a:blip>
          <a:stretch>
            <a:fillRect/>
          </a:stretch>
        </p:blipFill>
        <p:spPr>
          <a:xfrm>
            <a:off x="9770275" y="4902000"/>
            <a:ext cx="2421725" cy="1956000"/>
          </a:xfrm>
          <a:prstGeom prst="rect">
            <a:avLst/>
          </a:prstGeom>
          <a:noFill/>
          <a:ln>
            <a:noFill/>
          </a:ln>
        </p:spPr>
      </p:pic>
      <p:pic>
        <p:nvPicPr>
          <p:cNvPr id="342" name="Google Shape;342;g23d1f51e85d_1_12"/>
          <p:cNvPicPr preferRelativeResize="0"/>
          <p:nvPr/>
        </p:nvPicPr>
        <p:blipFill>
          <a:blip r:embed="rId5">
            <a:alphaModFix/>
          </a:blip>
          <a:stretch>
            <a:fillRect/>
          </a:stretch>
        </p:blipFill>
        <p:spPr>
          <a:xfrm>
            <a:off x="9864200" y="207250"/>
            <a:ext cx="2127525" cy="209670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6" name="Shape 346"/>
        <p:cNvGrpSpPr/>
        <p:nvPr/>
      </p:nvGrpSpPr>
      <p:grpSpPr>
        <a:xfrm>
          <a:off x="0" y="0"/>
          <a:ext cx="0" cy="0"/>
          <a:chOff x="0" y="0"/>
          <a:chExt cx="0" cy="0"/>
        </a:xfrm>
      </p:grpSpPr>
      <p:sp>
        <p:nvSpPr>
          <p:cNvPr id="347" name="Google Shape;347;g2425ba1a5ed_0_0"/>
          <p:cNvSpPr txBox="1"/>
          <p:nvPr>
            <p:ph type="title"/>
          </p:nvPr>
        </p:nvSpPr>
        <p:spPr>
          <a:xfrm>
            <a:off x="311374" y="-162300"/>
            <a:ext cx="11587800" cy="10134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5400"/>
              <a:buFont typeface="Open Sans ExtraBold"/>
              <a:buNone/>
            </a:pPr>
            <a:r>
              <a:rPr b="1" lang="en-US" sz="4200"/>
              <a:t>Elementary School: </a:t>
            </a:r>
            <a:r>
              <a:rPr b="1" lang="en-US" sz="4200">
                <a:solidFill>
                  <a:schemeClr val="accent1"/>
                </a:solidFill>
              </a:rPr>
              <a:t>Redstone Elementary </a:t>
            </a:r>
            <a:endParaRPr b="1" sz="4200">
              <a:solidFill>
                <a:schemeClr val="accent1"/>
              </a:solidFill>
            </a:endParaRPr>
          </a:p>
        </p:txBody>
      </p:sp>
      <p:sp>
        <p:nvSpPr>
          <p:cNvPr id="348" name="Google Shape;348;g2425ba1a5ed_0_0"/>
          <p:cNvSpPr txBox="1"/>
          <p:nvPr/>
        </p:nvSpPr>
        <p:spPr>
          <a:xfrm>
            <a:off x="423425" y="979725"/>
            <a:ext cx="5596500" cy="54924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2308" u="sng">
                <a:solidFill>
                  <a:schemeClr val="dk1"/>
                </a:solidFill>
              </a:rPr>
              <a:t>Student Connections and Supports</a:t>
            </a:r>
            <a:endParaRPr sz="2308" u="sng">
              <a:solidFill>
                <a:schemeClr val="dk1"/>
              </a:solidFill>
            </a:endParaRPr>
          </a:p>
          <a:p>
            <a:pPr indent="-361950" lvl="0" marL="457200" rtl="0" algn="l">
              <a:lnSpc>
                <a:spcPct val="115000"/>
              </a:lnSpc>
              <a:spcBef>
                <a:spcPts val="0"/>
              </a:spcBef>
              <a:spcAft>
                <a:spcPts val="0"/>
              </a:spcAft>
              <a:buClr>
                <a:schemeClr val="dk1"/>
              </a:buClr>
              <a:buSzPts val="2100"/>
              <a:buChar char="●"/>
            </a:pPr>
            <a:r>
              <a:rPr lang="en-US" sz="2100">
                <a:solidFill>
                  <a:schemeClr val="dk1"/>
                </a:solidFill>
              </a:rPr>
              <a:t>Monthly Leader in Me Habit Assemblies</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US" sz="2100">
                <a:solidFill>
                  <a:schemeClr val="dk1"/>
                </a:solidFill>
              </a:rPr>
              <a:t>Daily Announcements and Class Morning Meetings</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US" sz="2100">
                <a:solidFill>
                  <a:schemeClr val="dk1"/>
                </a:solidFill>
              </a:rPr>
              <a:t>Classroom Leader in Me Lessons</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US" sz="2100">
                <a:solidFill>
                  <a:schemeClr val="dk1"/>
                </a:solidFill>
              </a:rPr>
              <a:t>Student Accountability Partners</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US" sz="2100">
                <a:solidFill>
                  <a:schemeClr val="dk1"/>
                </a:solidFill>
              </a:rPr>
              <a:t>5th Grade Kindness Crew</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US" sz="2100">
                <a:solidFill>
                  <a:schemeClr val="dk1"/>
                </a:solidFill>
              </a:rPr>
              <a:t>Student Leadership Roles</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US" sz="2100">
                <a:solidFill>
                  <a:schemeClr val="dk1"/>
                </a:solidFill>
              </a:rPr>
              <a:t>Student Lighthouse Team</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US" sz="2100">
                <a:solidFill>
                  <a:schemeClr val="dk1"/>
                </a:solidFill>
              </a:rPr>
              <a:t>Counselor Tier 1 Lessons for All Students</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US" sz="2100">
                <a:solidFill>
                  <a:schemeClr val="dk1"/>
                </a:solidFill>
              </a:rPr>
              <a:t>Counselor Checks-ins and Visibility</a:t>
            </a:r>
            <a:endParaRPr i="1" sz="2600">
              <a:solidFill>
                <a:srgbClr val="888888"/>
              </a:solidFill>
              <a:latin typeface="Calibri"/>
              <a:ea typeface="Calibri"/>
              <a:cs typeface="Calibri"/>
              <a:sym typeface="Calibri"/>
            </a:endParaRPr>
          </a:p>
        </p:txBody>
      </p:sp>
      <p:sp>
        <p:nvSpPr>
          <p:cNvPr id="349" name="Google Shape;349;g2425ba1a5ed_0_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350" name="Google Shape;350;g2425ba1a5ed_0_0"/>
          <p:cNvPicPr preferRelativeResize="0"/>
          <p:nvPr/>
        </p:nvPicPr>
        <p:blipFill>
          <a:blip r:embed="rId4">
            <a:alphaModFix/>
          </a:blip>
          <a:stretch>
            <a:fillRect/>
          </a:stretch>
        </p:blipFill>
        <p:spPr>
          <a:xfrm>
            <a:off x="9770275" y="4902000"/>
            <a:ext cx="2421725" cy="1956000"/>
          </a:xfrm>
          <a:prstGeom prst="rect">
            <a:avLst/>
          </a:prstGeom>
          <a:noFill/>
          <a:ln>
            <a:noFill/>
          </a:ln>
        </p:spPr>
      </p:pic>
      <p:pic>
        <p:nvPicPr>
          <p:cNvPr id="351" name="Google Shape;351;g2425ba1a5ed_0_0"/>
          <p:cNvPicPr preferRelativeResize="0"/>
          <p:nvPr/>
        </p:nvPicPr>
        <p:blipFill>
          <a:blip r:embed="rId5">
            <a:alphaModFix/>
          </a:blip>
          <a:stretch>
            <a:fillRect/>
          </a:stretch>
        </p:blipFill>
        <p:spPr>
          <a:xfrm>
            <a:off x="188475" y="5102100"/>
            <a:ext cx="3050025" cy="1860600"/>
          </a:xfrm>
          <a:prstGeom prst="rect">
            <a:avLst/>
          </a:prstGeom>
          <a:noFill/>
          <a:ln>
            <a:noFill/>
          </a:ln>
        </p:spPr>
      </p:pic>
      <p:sp>
        <p:nvSpPr>
          <p:cNvPr id="352" name="Google Shape;352;g2425ba1a5ed_0_0"/>
          <p:cNvSpPr txBox="1"/>
          <p:nvPr/>
        </p:nvSpPr>
        <p:spPr>
          <a:xfrm>
            <a:off x="6438900" y="971550"/>
            <a:ext cx="5313300" cy="4095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2300" u="sng">
                <a:solidFill>
                  <a:schemeClr val="dk1"/>
                </a:solidFill>
              </a:rPr>
              <a:t>Staff Connections and Supports</a:t>
            </a:r>
            <a:endParaRPr sz="2300" u="sng">
              <a:solidFill>
                <a:schemeClr val="dk1"/>
              </a:solidFill>
            </a:endParaRPr>
          </a:p>
          <a:p>
            <a:pPr indent="-361950" lvl="0" marL="457200" rtl="0" algn="l">
              <a:lnSpc>
                <a:spcPct val="115000"/>
              </a:lnSpc>
              <a:spcBef>
                <a:spcPts val="0"/>
              </a:spcBef>
              <a:spcAft>
                <a:spcPts val="0"/>
              </a:spcAft>
              <a:buClr>
                <a:schemeClr val="dk1"/>
              </a:buClr>
              <a:buSzPts val="2100"/>
              <a:buChar char="●"/>
            </a:pPr>
            <a:r>
              <a:rPr lang="en-US" sz="2100">
                <a:solidFill>
                  <a:schemeClr val="dk1"/>
                </a:solidFill>
              </a:rPr>
              <a:t>Staff Action Teams</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US" sz="2100">
                <a:solidFill>
                  <a:schemeClr val="dk1"/>
                </a:solidFill>
              </a:rPr>
              <a:t>Staff PD Opportunities</a:t>
            </a:r>
            <a:endParaRPr sz="2100">
              <a:solidFill>
                <a:schemeClr val="dk1"/>
              </a:solidFill>
            </a:endParaRPr>
          </a:p>
          <a:p>
            <a:pPr indent="-361950" lvl="1" marL="914400" rtl="0" algn="l">
              <a:lnSpc>
                <a:spcPct val="115000"/>
              </a:lnSpc>
              <a:spcBef>
                <a:spcPts val="0"/>
              </a:spcBef>
              <a:spcAft>
                <a:spcPts val="0"/>
              </a:spcAft>
              <a:buClr>
                <a:schemeClr val="dk1"/>
              </a:buClr>
              <a:buSzPts val="2100"/>
              <a:buChar char="○"/>
            </a:pPr>
            <a:r>
              <a:rPr lang="en-US" sz="2100">
                <a:solidFill>
                  <a:schemeClr val="dk1"/>
                </a:solidFill>
              </a:rPr>
              <a:t>Calming Corners, Zones, Kids Do Well if They Can</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US" sz="2100">
                <a:solidFill>
                  <a:schemeClr val="dk1"/>
                </a:solidFill>
              </a:rPr>
              <a:t>Kid Talks</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US" sz="2100">
                <a:solidFill>
                  <a:schemeClr val="dk1"/>
                </a:solidFill>
              </a:rPr>
              <a:t>Data Conversations</a:t>
            </a:r>
            <a:endParaRPr sz="21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2300" u="sng">
                <a:solidFill>
                  <a:schemeClr val="dk1"/>
                </a:solidFill>
              </a:rPr>
              <a:t>Family Partnerships and Supports</a:t>
            </a:r>
            <a:endParaRPr sz="2300" u="sng">
              <a:solidFill>
                <a:schemeClr val="dk1"/>
              </a:solidFill>
            </a:endParaRPr>
          </a:p>
          <a:p>
            <a:pPr indent="-361950" lvl="0" marL="457200" rtl="0" algn="l">
              <a:lnSpc>
                <a:spcPct val="115000"/>
              </a:lnSpc>
              <a:spcBef>
                <a:spcPts val="0"/>
              </a:spcBef>
              <a:spcAft>
                <a:spcPts val="0"/>
              </a:spcAft>
              <a:buClr>
                <a:schemeClr val="dk1"/>
              </a:buClr>
              <a:buSzPts val="2100"/>
              <a:buChar char="●"/>
            </a:pPr>
            <a:r>
              <a:rPr lang="en-US" sz="2100">
                <a:solidFill>
                  <a:schemeClr val="dk1"/>
                </a:solidFill>
              </a:rPr>
              <a:t>Family Learning Opportunities</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US" sz="2100">
                <a:solidFill>
                  <a:schemeClr val="dk1"/>
                </a:solidFill>
              </a:rPr>
              <a:t>Principal’s Coffees</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US" sz="2100">
                <a:solidFill>
                  <a:schemeClr val="dk1"/>
                </a:solidFill>
              </a:rPr>
              <a:t>Positive Phone Calls </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US" sz="2100">
                <a:solidFill>
                  <a:schemeClr val="dk1"/>
                </a:solidFill>
              </a:rPr>
              <a:t>Watch Dog Dads</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US" sz="2100">
                <a:solidFill>
                  <a:schemeClr val="dk1"/>
                </a:solidFill>
              </a:rPr>
              <a:t>Kid Talks</a:t>
            </a:r>
            <a:endParaRPr i="1" sz="2100">
              <a:solidFill>
                <a:srgbClr val="888888"/>
              </a:solidFill>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6" name="Shape 356"/>
        <p:cNvGrpSpPr/>
        <p:nvPr/>
      </p:nvGrpSpPr>
      <p:grpSpPr>
        <a:xfrm>
          <a:off x="0" y="0"/>
          <a:ext cx="0" cy="0"/>
          <a:chOff x="0" y="0"/>
          <a:chExt cx="0" cy="0"/>
        </a:xfrm>
      </p:grpSpPr>
      <p:sp>
        <p:nvSpPr>
          <p:cNvPr id="357" name="Google Shape;357;g23d1f51e85d_1_6"/>
          <p:cNvSpPr txBox="1"/>
          <p:nvPr>
            <p:ph type="title"/>
          </p:nvPr>
        </p:nvSpPr>
        <p:spPr>
          <a:xfrm>
            <a:off x="235174" y="-238500"/>
            <a:ext cx="11587800" cy="10134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5400"/>
              <a:buFont typeface="Open Sans ExtraBold"/>
              <a:buNone/>
            </a:pPr>
            <a:r>
              <a:rPr b="1" lang="en-US" sz="4200"/>
              <a:t>Middle School: </a:t>
            </a:r>
            <a:r>
              <a:rPr b="1" lang="en-US" sz="4200">
                <a:solidFill>
                  <a:schemeClr val="accent1"/>
                </a:solidFill>
              </a:rPr>
              <a:t>Sierra Middle School</a:t>
            </a:r>
            <a:endParaRPr b="1" sz="4200">
              <a:solidFill>
                <a:schemeClr val="accent1"/>
              </a:solidFill>
            </a:endParaRPr>
          </a:p>
        </p:txBody>
      </p:sp>
      <p:sp>
        <p:nvSpPr>
          <p:cNvPr id="358" name="Google Shape;358;g23d1f51e85d_1_6"/>
          <p:cNvSpPr txBox="1"/>
          <p:nvPr/>
        </p:nvSpPr>
        <p:spPr>
          <a:xfrm>
            <a:off x="404100" y="802150"/>
            <a:ext cx="11587800" cy="5136300"/>
          </a:xfrm>
          <a:prstGeom prst="rect">
            <a:avLst/>
          </a:prstGeom>
          <a:noFill/>
          <a:ln>
            <a:noFill/>
          </a:ln>
        </p:spPr>
        <p:txBody>
          <a:bodyPr anchorCtr="0" anchor="t" bIns="45700" lIns="91425" spcFirstLastPara="1" rIns="91425" wrap="square" tIns="45700">
            <a:noAutofit/>
          </a:bodyPr>
          <a:lstStyle/>
          <a:p>
            <a:pPr indent="-364490" lvl="0" marL="457200" rtl="0" algn="l">
              <a:lnSpc>
                <a:spcPct val="95000"/>
              </a:lnSpc>
              <a:spcBef>
                <a:spcPts val="0"/>
              </a:spcBef>
              <a:spcAft>
                <a:spcPts val="0"/>
              </a:spcAft>
              <a:buSzPts val="2140"/>
              <a:buFont typeface="Open Sans"/>
              <a:buChar char="●"/>
            </a:pPr>
            <a:r>
              <a:rPr lang="en-US" sz="2140">
                <a:latin typeface="Calibri"/>
                <a:ea typeface="Calibri"/>
                <a:cs typeface="Calibri"/>
                <a:sym typeface="Calibri"/>
              </a:rPr>
              <a:t>What is means to be an Eagle (S.O.A.R.)</a:t>
            </a:r>
            <a:endParaRPr sz="2140">
              <a:latin typeface="Calibri"/>
              <a:ea typeface="Calibri"/>
              <a:cs typeface="Calibri"/>
              <a:sym typeface="Calibri"/>
            </a:endParaRPr>
          </a:p>
          <a:p>
            <a:pPr indent="-364490" lvl="1" marL="914400" rtl="0" algn="l">
              <a:lnSpc>
                <a:spcPct val="95000"/>
              </a:lnSpc>
              <a:spcBef>
                <a:spcPts val="0"/>
              </a:spcBef>
              <a:spcAft>
                <a:spcPts val="0"/>
              </a:spcAft>
              <a:buSzPts val="2140"/>
              <a:buFont typeface="Calibri"/>
              <a:buChar char="○"/>
            </a:pPr>
            <a:r>
              <a:rPr lang="en-US" sz="2140">
                <a:latin typeface="Calibri"/>
                <a:ea typeface="Calibri"/>
                <a:cs typeface="Calibri"/>
                <a:sym typeface="Calibri"/>
              </a:rPr>
              <a:t>The Best in the Business</a:t>
            </a:r>
            <a:endParaRPr sz="2140">
              <a:latin typeface="Calibri"/>
              <a:ea typeface="Calibri"/>
              <a:cs typeface="Calibri"/>
              <a:sym typeface="Calibri"/>
            </a:endParaRPr>
          </a:p>
          <a:p>
            <a:pPr indent="-364490" lvl="1" marL="914400" rtl="0" algn="l">
              <a:lnSpc>
                <a:spcPct val="95000"/>
              </a:lnSpc>
              <a:spcBef>
                <a:spcPts val="0"/>
              </a:spcBef>
              <a:spcAft>
                <a:spcPts val="0"/>
              </a:spcAft>
              <a:buSzPts val="2140"/>
              <a:buFont typeface="Calibri"/>
              <a:buChar char="○"/>
            </a:pPr>
            <a:r>
              <a:rPr lang="en-US" sz="2140">
                <a:latin typeface="Calibri"/>
                <a:ea typeface="Calibri"/>
                <a:cs typeface="Calibri"/>
                <a:sym typeface="Calibri"/>
              </a:rPr>
              <a:t>You are the most important decision maker in your life</a:t>
            </a:r>
            <a:endParaRPr sz="2140">
              <a:latin typeface="Calibri"/>
              <a:ea typeface="Calibri"/>
              <a:cs typeface="Calibri"/>
              <a:sym typeface="Calibri"/>
            </a:endParaRPr>
          </a:p>
          <a:p>
            <a:pPr indent="-364490" lvl="1" marL="914400" rtl="0" algn="l">
              <a:lnSpc>
                <a:spcPct val="95000"/>
              </a:lnSpc>
              <a:spcBef>
                <a:spcPts val="0"/>
              </a:spcBef>
              <a:spcAft>
                <a:spcPts val="0"/>
              </a:spcAft>
              <a:buSzPts val="2140"/>
              <a:buFont typeface="Calibri"/>
              <a:buChar char="○"/>
            </a:pPr>
            <a:r>
              <a:rPr lang="en-US" sz="2140">
                <a:latin typeface="Calibri"/>
                <a:ea typeface="Calibri"/>
                <a:cs typeface="Calibri"/>
                <a:sym typeface="Calibri"/>
              </a:rPr>
              <a:t>School benefits you!</a:t>
            </a:r>
            <a:endParaRPr sz="2140">
              <a:latin typeface="Calibri"/>
              <a:ea typeface="Calibri"/>
              <a:cs typeface="Calibri"/>
              <a:sym typeface="Calibri"/>
            </a:endParaRPr>
          </a:p>
          <a:p>
            <a:pPr indent="-364490" lvl="0" marL="457200" rtl="0" algn="l">
              <a:lnSpc>
                <a:spcPct val="95000"/>
              </a:lnSpc>
              <a:spcBef>
                <a:spcPts val="0"/>
              </a:spcBef>
              <a:spcAft>
                <a:spcPts val="0"/>
              </a:spcAft>
              <a:buSzPts val="2140"/>
              <a:buFont typeface="Calibri"/>
              <a:buChar char="●"/>
            </a:pPr>
            <a:r>
              <a:rPr lang="en-US" sz="2140">
                <a:latin typeface="Calibri"/>
                <a:ea typeface="Calibri"/>
                <a:cs typeface="Calibri"/>
                <a:sym typeface="Calibri"/>
              </a:rPr>
              <a:t>Structures, Systems, &amp; Programming</a:t>
            </a:r>
            <a:endParaRPr sz="2140">
              <a:latin typeface="Calibri"/>
              <a:ea typeface="Calibri"/>
              <a:cs typeface="Calibri"/>
              <a:sym typeface="Calibri"/>
            </a:endParaRPr>
          </a:p>
          <a:p>
            <a:pPr indent="-364490" lvl="1" marL="914400" rtl="0" algn="l">
              <a:lnSpc>
                <a:spcPct val="95000"/>
              </a:lnSpc>
              <a:spcBef>
                <a:spcPts val="0"/>
              </a:spcBef>
              <a:spcAft>
                <a:spcPts val="0"/>
              </a:spcAft>
              <a:buSzPts val="2140"/>
              <a:buFont typeface="Calibri"/>
              <a:buChar char="○"/>
            </a:pPr>
            <a:r>
              <a:rPr lang="en-US" sz="2140">
                <a:latin typeface="Calibri"/>
                <a:ea typeface="Calibri"/>
                <a:cs typeface="Calibri"/>
                <a:sym typeface="Calibri"/>
              </a:rPr>
              <a:t>Safety, </a:t>
            </a:r>
            <a:r>
              <a:rPr lang="en-US" sz="2140">
                <a:latin typeface="Calibri"/>
                <a:ea typeface="Calibri"/>
                <a:cs typeface="Calibri"/>
                <a:sym typeface="Calibri"/>
              </a:rPr>
              <a:t>Opportunity, Accountability, Respect</a:t>
            </a:r>
            <a:endParaRPr sz="2140">
              <a:latin typeface="Calibri"/>
              <a:ea typeface="Calibri"/>
              <a:cs typeface="Calibri"/>
              <a:sym typeface="Calibri"/>
            </a:endParaRPr>
          </a:p>
          <a:p>
            <a:pPr indent="-364490" lvl="1" marL="914400" rtl="0" algn="l">
              <a:lnSpc>
                <a:spcPct val="95000"/>
              </a:lnSpc>
              <a:spcBef>
                <a:spcPts val="0"/>
              </a:spcBef>
              <a:spcAft>
                <a:spcPts val="0"/>
              </a:spcAft>
              <a:buSzPts val="2140"/>
              <a:buFont typeface="Calibri"/>
              <a:buChar char="○"/>
            </a:pPr>
            <a:r>
              <a:rPr lang="en-US" sz="2140">
                <a:latin typeface="Calibri"/>
                <a:ea typeface="Calibri"/>
                <a:cs typeface="Calibri"/>
                <a:sym typeface="Calibri"/>
              </a:rPr>
              <a:t>3 = 33</a:t>
            </a:r>
            <a:endParaRPr sz="2140">
              <a:latin typeface="Calibri"/>
              <a:ea typeface="Calibri"/>
              <a:cs typeface="Calibri"/>
              <a:sym typeface="Calibri"/>
            </a:endParaRPr>
          </a:p>
          <a:p>
            <a:pPr indent="-364490" lvl="1" marL="914400" rtl="0" algn="l">
              <a:lnSpc>
                <a:spcPct val="95000"/>
              </a:lnSpc>
              <a:spcBef>
                <a:spcPts val="0"/>
              </a:spcBef>
              <a:spcAft>
                <a:spcPts val="0"/>
              </a:spcAft>
              <a:buSzPts val="2140"/>
              <a:buFont typeface="Calibri"/>
              <a:buChar char="○"/>
            </a:pPr>
            <a:r>
              <a:rPr lang="en-US" sz="2140">
                <a:latin typeface="Calibri"/>
                <a:ea typeface="Calibri"/>
                <a:cs typeface="Calibri"/>
                <a:sym typeface="Calibri"/>
              </a:rPr>
              <a:t>Advisory structure and lessons</a:t>
            </a:r>
            <a:endParaRPr sz="2140">
              <a:latin typeface="Calibri"/>
              <a:ea typeface="Calibri"/>
              <a:cs typeface="Calibri"/>
              <a:sym typeface="Calibri"/>
            </a:endParaRPr>
          </a:p>
          <a:p>
            <a:pPr indent="-364490" lvl="1" marL="914400" rtl="0" algn="l">
              <a:lnSpc>
                <a:spcPct val="95000"/>
              </a:lnSpc>
              <a:spcBef>
                <a:spcPts val="0"/>
              </a:spcBef>
              <a:spcAft>
                <a:spcPts val="0"/>
              </a:spcAft>
              <a:buSzPts val="2140"/>
              <a:buFont typeface="Calibri"/>
              <a:buChar char="○"/>
            </a:pPr>
            <a:r>
              <a:rPr lang="en-US" sz="2140">
                <a:latin typeface="Calibri"/>
                <a:ea typeface="Calibri"/>
                <a:cs typeface="Calibri"/>
                <a:sym typeface="Calibri"/>
              </a:rPr>
              <a:t>Sources of Strength</a:t>
            </a:r>
            <a:endParaRPr sz="2140">
              <a:latin typeface="Calibri"/>
              <a:ea typeface="Calibri"/>
              <a:cs typeface="Calibri"/>
              <a:sym typeface="Calibri"/>
            </a:endParaRPr>
          </a:p>
          <a:p>
            <a:pPr indent="-364490" lvl="1" marL="914400" rtl="0" algn="l">
              <a:lnSpc>
                <a:spcPct val="95000"/>
              </a:lnSpc>
              <a:spcBef>
                <a:spcPts val="0"/>
              </a:spcBef>
              <a:spcAft>
                <a:spcPts val="0"/>
              </a:spcAft>
              <a:buSzPts val="2140"/>
              <a:buFont typeface="Calibri"/>
              <a:buChar char="○"/>
            </a:pPr>
            <a:r>
              <a:rPr lang="en-US" sz="2140">
                <a:latin typeface="Calibri"/>
                <a:ea typeface="Calibri"/>
                <a:cs typeface="Calibri"/>
                <a:sym typeface="Calibri"/>
              </a:rPr>
              <a:t>Student Council</a:t>
            </a:r>
            <a:endParaRPr sz="2140">
              <a:latin typeface="Calibri"/>
              <a:ea typeface="Calibri"/>
              <a:cs typeface="Calibri"/>
              <a:sym typeface="Calibri"/>
            </a:endParaRPr>
          </a:p>
          <a:p>
            <a:pPr indent="-364490" lvl="1" marL="914400" rtl="0" algn="l">
              <a:lnSpc>
                <a:spcPct val="95000"/>
              </a:lnSpc>
              <a:spcBef>
                <a:spcPts val="0"/>
              </a:spcBef>
              <a:spcAft>
                <a:spcPts val="0"/>
              </a:spcAft>
              <a:buSzPts val="2140"/>
              <a:buFont typeface="Calibri"/>
              <a:buChar char="○"/>
            </a:pPr>
            <a:r>
              <a:rPr lang="en-US" sz="2140">
                <a:solidFill>
                  <a:schemeClr val="dk1"/>
                </a:solidFill>
                <a:latin typeface="Calibri"/>
                <a:ea typeface="Calibri"/>
                <a:cs typeface="Calibri"/>
                <a:sym typeface="Calibri"/>
              </a:rPr>
              <a:t>Intentional structure to our teams and schedule</a:t>
            </a:r>
            <a:endParaRPr sz="2140">
              <a:solidFill>
                <a:schemeClr val="dk1"/>
              </a:solidFill>
              <a:latin typeface="Calibri"/>
              <a:ea typeface="Calibri"/>
              <a:cs typeface="Calibri"/>
              <a:sym typeface="Calibri"/>
            </a:endParaRPr>
          </a:p>
          <a:p>
            <a:pPr indent="-364490" lvl="0" marL="457200" rtl="0" algn="l">
              <a:lnSpc>
                <a:spcPct val="95000"/>
              </a:lnSpc>
              <a:spcBef>
                <a:spcPts val="0"/>
              </a:spcBef>
              <a:spcAft>
                <a:spcPts val="0"/>
              </a:spcAft>
              <a:buClr>
                <a:schemeClr val="dk1"/>
              </a:buClr>
              <a:buSzPts val="2140"/>
              <a:buFont typeface="Calibri"/>
              <a:buChar char="●"/>
            </a:pPr>
            <a:r>
              <a:rPr lang="en-US" sz="2140">
                <a:solidFill>
                  <a:schemeClr val="dk1"/>
                </a:solidFill>
                <a:latin typeface="Calibri"/>
                <a:ea typeface="Calibri"/>
                <a:cs typeface="Calibri"/>
                <a:sym typeface="Calibri"/>
              </a:rPr>
              <a:t>Monitoring</a:t>
            </a:r>
            <a:endParaRPr sz="2140">
              <a:solidFill>
                <a:schemeClr val="dk1"/>
              </a:solidFill>
              <a:latin typeface="Calibri"/>
              <a:ea typeface="Calibri"/>
              <a:cs typeface="Calibri"/>
              <a:sym typeface="Calibri"/>
            </a:endParaRPr>
          </a:p>
          <a:p>
            <a:pPr indent="-364490" lvl="1" marL="914400" rtl="0" algn="l">
              <a:lnSpc>
                <a:spcPct val="95000"/>
              </a:lnSpc>
              <a:spcBef>
                <a:spcPts val="0"/>
              </a:spcBef>
              <a:spcAft>
                <a:spcPts val="0"/>
              </a:spcAft>
              <a:buClr>
                <a:schemeClr val="dk1"/>
              </a:buClr>
              <a:buSzPts val="2140"/>
              <a:buFont typeface="Calibri"/>
              <a:buChar char="○"/>
            </a:pPr>
            <a:r>
              <a:rPr lang="en-US" sz="2140">
                <a:solidFill>
                  <a:schemeClr val="dk1"/>
                </a:solidFill>
                <a:latin typeface="Calibri"/>
                <a:ea typeface="Calibri"/>
                <a:cs typeface="Calibri"/>
                <a:sym typeface="Calibri"/>
              </a:rPr>
              <a:t>Behavior data - quarterly, yearly</a:t>
            </a:r>
            <a:endParaRPr sz="2140">
              <a:solidFill>
                <a:schemeClr val="dk1"/>
              </a:solidFill>
              <a:latin typeface="Calibri"/>
              <a:ea typeface="Calibri"/>
              <a:cs typeface="Calibri"/>
              <a:sym typeface="Calibri"/>
            </a:endParaRPr>
          </a:p>
          <a:p>
            <a:pPr indent="-364490" lvl="1" marL="914400" rtl="0" algn="l">
              <a:lnSpc>
                <a:spcPct val="95000"/>
              </a:lnSpc>
              <a:spcBef>
                <a:spcPts val="0"/>
              </a:spcBef>
              <a:spcAft>
                <a:spcPts val="0"/>
              </a:spcAft>
              <a:buClr>
                <a:schemeClr val="dk1"/>
              </a:buClr>
              <a:buSzPts val="2140"/>
              <a:buFont typeface="Calibri"/>
              <a:buChar char="○"/>
            </a:pPr>
            <a:r>
              <a:rPr lang="en-US" sz="2140">
                <a:solidFill>
                  <a:schemeClr val="dk1"/>
                </a:solidFill>
                <a:latin typeface="Calibri"/>
                <a:ea typeface="Calibri"/>
                <a:cs typeface="Calibri"/>
                <a:sym typeface="Calibri"/>
              </a:rPr>
              <a:t>Mental Health Team &amp; Grade Level Teams - weekly meetings</a:t>
            </a:r>
            <a:endParaRPr sz="2140">
              <a:solidFill>
                <a:schemeClr val="dk1"/>
              </a:solidFill>
              <a:latin typeface="Calibri"/>
              <a:ea typeface="Calibri"/>
              <a:cs typeface="Calibri"/>
              <a:sym typeface="Calibri"/>
            </a:endParaRPr>
          </a:p>
          <a:p>
            <a:pPr indent="-364490" lvl="1" marL="914400" rtl="0" algn="l">
              <a:lnSpc>
                <a:spcPct val="95000"/>
              </a:lnSpc>
              <a:spcBef>
                <a:spcPts val="0"/>
              </a:spcBef>
              <a:spcAft>
                <a:spcPts val="0"/>
              </a:spcAft>
              <a:buClr>
                <a:schemeClr val="dk1"/>
              </a:buClr>
              <a:buSzPts val="2140"/>
              <a:buFont typeface="Calibri"/>
              <a:buChar char="○"/>
            </a:pPr>
            <a:r>
              <a:rPr lang="en-US" sz="2140">
                <a:solidFill>
                  <a:schemeClr val="dk1"/>
                </a:solidFill>
                <a:latin typeface="Calibri"/>
                <a:ea typeface="Calibri"/>
                <a:cs typeface="Calibri"/>
                <a:sym typeface="Calibri"/>
              </a:rPr>
              <a:t>Student and parent surveys</a:t>
            </a:r>
            <a:endParaRPr sz="2140">
              <a:solidFill>
                <a:schemeClr val="dk1"/>
              </a:solidFill>
              <a:latin typeface="Calibri"/>
              <a:ea typeface="Calibri"/>
              <a:cs typeface="Calibri"/>
              <a:sym typeface="Calibri"/>
            </a:endParaRPr>
          </a:p>
          <a:p>
            <a:pPr indent="-364490" lvl="1" marL="914400" rtl="0" algn="l">
              <a:lnSpc>
                <a:spcPct val="95000"/>
              </a:lnSpc>
              <a:spcBef>
                <a:spcPts val="0"/>
              </a:spcBef>
              <a:spcAft>
                <a:spcPts val="0"/>
              </a:spcAft>
              <a:buClr>
                <a:schemeClr val="dk1"/>
              </a:buClr>
              <a:buSzPts val="2140"/>
              <a:buFont typeface="Calibri"/>
              <a:buChar char="○"/>
            </a:pPr>
            <a:r>
              <a:rPr lang="en-US" sz="2140">
                <a:solidFill>
                  <a:schemeClr val="dk1"/>
                </a:solidFill>
                <a:latin typeface="Calibri"/>
                <a:ea typeface="Calibri"/>
                <a:cs typeface="Calibri"/>
                <a:sym typeface="Calibri"/>
              </a:rPr>
              <a:t>Safety Check In with Principal </a:t>
            </a:r>
            <a:endParaRPr sz="2140">
              <a:solidFill>
                <a:schemeClr val="dk1"/>
              </a:solidFill>
              <a:latin typeface="Calibri"/>
              <a:ea typeface="Calibri"/>
              <a:cs typeface="Calibri"/>
              <a:sym typeface="Calibri"/>
            </a:endParaRPr>
          </a:p>
          <a:p>
            <a:pPr indent="0" lvl="0" marL="457200" marR="0" rtl="0" algn="l">
              <a:lnSpc>
                <a:spcPct val="95000"/>
              </a:lnSpc>
              <a:spcBef>
                <a:spcPts val="0"/>
              </a:spcBef>
              <a:spcAft>
                <a:spcPts val="0"/>
              </a:spcAft>
              <a:buSzPts val="935"/>
              <a:buNone/>
            </a:pPr>
            <a:r>
              <a:t/>
            </a:r>
            <a:endParaRPr sz="2540">
              <a:solidFill>
                <a:srgbClr val="888888"/>
              </a:solidFill>
              <a:latin typeface="Calibri"/>
              <a:ea typeface="Calibri"/>
              <a:cs typeface="Calibri"/>
              <a:sym typeface="Calibri"/>
            </a:endParaRPr>
          </a:p>
        </p:txBody>
      </p:sp>
      <p:sp>
        <p:nvSpPr>
          <p:cNvPr id="359" name="Google Shape;359;g23d1f51e85d_1_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360" name="Google Shape;360;g23d1f51e85d_1_6"/>
          <p:cNvPicPr preferRelativeResize="0"/>
          <p:nvPr/>
        </p:nvPicPr>
        <p:blipFill>
          <a:blip r:embed="rId4">
            <a:alphaModFix/>
          </a:blip>
          <a:stretch>
            <a:fillRect/>
          </a:stretch>
        </p:blipFill>
        <p:spPr>
          <a:xfrm>
            <a:off x="8954700" y="4800600"/>
            <a:ext cx="3237301" cy="20514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4" name="Shape 364"/>
        <p:cNvGrpSpPr/>
        <p:nvPr/>
      </p:nvGrpSpPr>
      <p:grpSpPr>
        <a:xfrm>
          <a:off x="0" y="0"/>
          <a:ext cx="0" cy="0"/>
          <a:chOff x="0" y="0"/>
          <a:chExt cx="0" cy="0"/>
        </a:xfrm>
      </p:grpSpPr>
      <p:sp>
        <p:nvSpPr>
          <p:cNvPr id="365" name="Google Shape;365;g212fe92a2e9_0_32"/>
          <p:cNvSpPr txBox="1"/>
          <p:nvPr>
            <p:ph type="title"/>
          </p:nvPr>
        </p:nvSpPr>
        <p:spPr>
          <a:xfrm>
            <a:off x="539974" y="66300"/>
            <a:ext cx="11587800" cy="10134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5400"/>
              <a:buFont typeface="Open Sans ExtraBold"/>
              <a:buNone/>
            </a:pPr>
            <a:r>
              <a:rPr b="1" lang="en-US" sz="4200"/>
              <a:t>High School: </a:t>
            </a:r>
            <a:r>
              <a:rPr b="1" lang="en-US" sz="4200">
                <a:solidFill>
                  <a:schemeClr val="accent1"/>
                </a:solidFill>
              </a:rPr>
              <a:t>Rock Canyon High School</a:t>
            </a:r>
            <a:endParaRPr b="1" sz="4200">
              <a:solidFill>
                <a:schemeClr val="accent1"/>
              </a:solidFill>
            </a:endParaRPr>
          </a:p>
        </p:txBody>
      </p:sp>
      <p:sp>
        <p:nvSpPr>
          <p:cNvPr id="366" name="Google Shape;366;g212fe92a2e9_0_32"/>
          <p:cNvSpPr txBox="1"/>
          <p:nvPr/>
        </p:nvSpPr>
        <p:spPr>
          <a:xfrm>
            <a:off x="804425" y="1229475"/>
            <a:ext cx="11187300" cy="5242500"/>
          </a:xfrm>
          <a:prstGeom prst="rect">
            <a:avLst/>
          </a:prstGeom>
          <a:noFill/>
          <a:ln>
            <a:noFill/>
          </a:ln>
        </p:spPr>
        <p:txBody>
          <a:bodyPr anchorCtr="0" anchor="t" bIns="45700" lIns="91425" spcFirstLastPara="1" rIns="91425" wrap="square" tIns="45700">
            <a:normAutofit fontScale="92500" lnSpcReduction="20000"/>
          </a:bodyPr>
          <a:lstStyle/>
          <a:p>
            <a:pPr indent="-369570" lvl="0" marL="457200" marR="0" rtl="0" algn="l">
              <a:lnSpc>
                <a:spcPct val="115000"/>
              </a:lnSpc>
              <a:spcBef>
                <a:spcPts val="0"/>
              </a:spcBef>
              <a:spcAft>
                <a:spcPts val="0"/>
              </a:spcAft>
              <a:buClr>
                <a:schemeClr val="dk1"/>
              </a:buClr>
              <a:buSzPct val="100000"/>
              <a:buFont typeface="Open Sans"/>
              <a:buChar char="●"/>
            </a:pPr>
            <a:r>
              <a:rPr b="1" i="1" lang="en-US" sz="2400">
                <a:solidFill>
                  <a:schemeClr val="dk1"/>
                </a:solidFill>
                <a:latin typeface="Calibri"/>
                <a:ea typeface="Calibri"/>
                <a:cs typeface="Calibri"/>
                <a:sym typeface="Calibri"/>
              </a:rPr>
              <a:t>Shared Values, </a:t>
            </a:r>
            <a:r>
              <a:rPr b="1" i="1" lang="en-US" sz="2400">
                <a:solidFill>
                  <a:schemeClr val="dk1"/>
                </a:solidFill>
                <a:latin typeface="Calibri"/>
                <a:ea typeface="Calibri"/>
                <a:cs typeface="Calibri"/>
                <a:sym typeface="Calibri"/>
              </a:rPr>
              <a:t>Perceptions and Beliefs (All Stakeholders)</a:t>
            </a:r>
            <a:endParaRPr b="1" i="1" sz="2400">
              <a:solidFill>
                <a:schemeClr val="dk1"/>
              </a:solidFill>
              <a:latin typeface="Calibri"/>
              <a:ea typeface="Calibri"/>
              <a:cs typeface="Calibri"/>
              <a:sym typeface="Calibri"/>
            </a:endParaRPr>
          </a:p>
          <a:p>
            <a:pPr indent="-369569" lvl="1" marL="914400" marR="0" rtl="0" algn="l">
              <a:lnSpc>
                <a:spcPct val="115000"/>
              </a:lnSpc>
              <a:spcBef>
                <a:spcPts val="0"/>
              </a:spcBef>
              <a:spcAft>
                <a:spcPts val="0"/>
              </a:spcAft>
              <a:buClr>
                <a:schemeClr val="dk1"/>
              </a:buClr>
              <a:buSzPct val="100000"/>
              <a:buFont typeface="Calibri"/>
              <a:buChar char="○"/>
            </a:pPr>
            <a:r>
              <a:rPr lang="en-US" sz="2400">
                <a:solidFill>
                  <a:schemeClr val="dk1"/>
                </a:solidFill>
                <a:latin typeface="Calibri"/>
                <a:ea typeface="Calibri"/>
                <a:cs typeface="Calibri"/>
                <a:sym typeface="Calibri"/>
              </a:rPr>
              <a:t>“It’s a great day to be a Jag!”</a:t>
            </a:r>
            <a:endParaRPr sz="2400">
              <a:solidFill>
                <a:schemeClr val="dk1"/>
              </a:solidFill>
              <a:latin typeface="Calibri"/>
              <a:ea typeface="Calibri"/>
              <a:cs typeface="Calibri"/>
              <a:sym typeface="Calibri"/>
            </a:endParaRPr>
          </a:p>
          <a:p>
            <a:pPr indent="-369569" lvl="1" marL="914400" marR="0" rtl="0" algn="l">
              <a:lnSpc>
                <a:spcPct val="115000"/>
              </a:lnSpc>
              <a:spcBef>
                <a:spcPts val="0"/>
              </a:spcBef>
              <a:spcAft>
                <a:spcPts val="0"/>
              </a:spcAft>
              <a:buClr>
                <a:schemeClr val="dk1"/>
              </a:buClr>
              <a:buSzPct val="100000"/>
              <a:buFont typeface="Calibri"/>
              <a:buChar char="○"/>
            </a:pPr>
            <a:r>
              <a:rPr lang="en-US" sz="2400">
                <a:solidFill>
                  <a:schemeClr val="dk1"/>
                </a:solidFill>
                <a:latin typeface="Calibri"/>
                <a:ea typeface="Calibri"/>
                <a:cs typeface="Calibri"/>
                <a:sym typeface="Calibri"/>
              </a:rPr>
              <a:t>How are we making others feel</a:t>
            </a:r>
            <a:endParaRPr sz="2400">
              <a:solidFill>
                <a:schemeClr val="dk1"/>
              </a:solidFill>
              <a:latin typeface="Calibri"/>
              <a:ea typeface="Calibri"/>
              <a:cs typeface="Calibri"/>
              <a:sym typeface="Calibri"/>
            </a:endParaRPr>
          </a:p>
          <a:p>
            <a:pPr indent="-369569" lvl="1" marL="914400" marR="0" rtl="0" algn="l">
              <a:lnSpc>
                <a:spcPct val="115000"/>
              </a:lnSpc>
              <a:spcBef>
                <a:spcPts val="0"/>
              </a:spcBef>
              <a:spcAft>
                <a:spcPts val="0"/>
              </a:spcAft>
              <a:buClr>
                <a:schemeClr val="dk1"/>
              </a:buClr>
              <a:buSzPct val="100000"/>
              <a:buFont typeface="Calibri"/>
              <a:buChar char="○"/>
            </a:pPr>
            <a:r>
              <a:rPr lang="en-US" sz="2400">
                <a:solidFill>
                  <a:schemeClr val="dk1"/>
                </a:solidFill>
                <a:latin typeface="Calibri"/>
                <a:ea typeface="Calibri"/>
                <a:cs typeface="Calibri"/>
                <a:sym typeface="Calibri"/>
              </a:rPr>
              <a:t>Value = Increased Performance, Positive Behavior, Safety &amp; Security</a:t>
            </a:r>
            <a:endParaRPr sz="2400">
              <a:solidFill>
                <a:schemeClr val="dk1"/>
              </a:solidFill>
              <a:latin typeface="Calibri"/>
              <a:ea typeface="Calibri"/>
              <a:cs typeface="Calibri"/>
              <a:sym typeface="Calibri"/>
            </a:endParaRPr>
          </a:p>
          <a:p>
            <a:pPr indent="-369570" lvl="0" marL="457200" marR="0" rtl="0" algn="l">
              <a:lnSpc>
                <a:spcPct val="115000"/>
              </a:lnSpc>
              <a:spcBef>
                <a:spcPts val="0"/>
              </a:spcBef>
              <a:spcAft>
                <a:spcPts val="0"/>
              </a:spcAft>
              <a:buClr>
                <a:schemeClr val="dk1"/>
              </a:buClr>
              <a:buSzPct val="100000"/>
              <a:buFont typeface="Calibri"/>
              <a:buChar char="●"/>
            </a:pPr>
            <a:r>
              <a:rPr b="1" i="1" lang="en-US" sz="2400">
                <a:solidFill>
                  <a:schemeClr val="dk1"/>
                </a:solidFill>
                <a:latin typeface="Calibri"/>
                <a:ea typeface="Calibri"/>
                <a:cs typeface="Calibri"/>
                <a:sym typeface="Calibri"/>
              </a:rPr>
              <a:t>Encouraging and Maintaining Respectful, Caring and Trusting Relationships</a:t>
            </a:r>
            <a:r>
              <a:rPr lang="en-US" sz="2400">
                <a:solidFill>
                  <a:schemeClr val="dk1"/>
                </a:solidFill>
                <a:latin typeface="Calibri"/>
                <a:ea typeface="Calibri"/>
                <a:cs typeface="Calibri"/>
                <a:sym typeface="Calibri"/>
              </a:rPr>
              <a:t> </a:t>
            </a:r>
            <a:endParaRPr sz="2400">
              <a:solidFill>
                <a:schemeClr val="dk1"/>
              </a:solidFill>
              <a:latin typeface="Calibri"/>
              <a:ea typeface="Calibri"/>
              <a:cs typeface="Calibri"/>
              <a:sym typeface="Calibri"/>
            </a:endParaRPr>
          </a:p>
          <a:p>
            <a:pPr indent="-369569" lvl="1" marL="914400" marR="0" rtl="0" algn="l">
              <a:lnSpc>
                <a:spcPct val="115000"/>
              </a:lnSpc>
              <a:spcBef>
                <a:spcPts val="0"/>
              </a:spcBef>
              <a:spcAft>
                <a:spcPts val="0"/>
              </a:spcAft>
              <a:buClr>
                <a:schemeClr val="dk1"/>
              </a:buClr>
              <a:buSzPct val="100000"/>
              <a:buFont typeface="Calibri"/>
              <a:buChar char="○"/>
            </a:pPr>
            <a:r>
              <a:rPr lang="en-US" sz="2400">
                <a:solidFill>
                  <a:schemeClr val="dk1"/>
                </a:solidFill>
                <a:latin typeface="Calibri"/>
                <a:ea typeface="Calibri"/>
                <a:cs typeface="Calibri"/>
                <a:sym typeface="Calibri"/>
              </a:rPr>
              <a:t>Lead by example with positive interactions even in the face of adversity</a:t>
            </a:r>
            <a:endParaRPr sz="2400">
              <a:solidFill>
                <a:schemeClr val="dk1"/>
              </a:solidFill>
              <a:latin typeface="Calibri"/>
              <a:ea typeface="Calibri"/>
              <a:cs typeface="Calibri"/>
              <a:sym typeface="Calibri"/>
            </a:endParaRPr>
          </a:p>
          <a:p>
            <a:pPr indent="-369569" lvl="1" marL="914400" marR="0" rtl="0" algn="l">
              <a:lnSpc>
                <a:spcPct val="115000"/>
              </a:lnSpc>
              <a:spcBef>
                <a:spcPts val="0"/>
              </a:spcBef>
              <a:spcAft>
                <a:spcPts val="0"/>
              </a:spcAft>
              <a:buClr>
                <a:schemeClr val="dk1"/>
              </a:buClr>
              <a:buSzPct val="100000"/>
              <a:buFont typeface="Calibri"/>
              <a:buChar char="○"/>
            </a:pPr>
            <a:r>
              <a:rPr lang="en-US" sz="2400">
                <a:solidFill>
                  <a:schemeClr val="dk1"/>
                </a:solidFill>
                <a:latin typeface="Calibri"/>
                <a:ea typeface="Calibri"/>
                <a:cs typeface="Calibri"/>
                <a:sym typeface="Calibri"/>
              </a:rPr>
              <a:t>Build relationships with stakeholders by understanding and knowing each other</a:t>
            </a:r>
            <a:endParaRPr sz="2400">
              <a:solidFill>
                <a:schemeClr val="dk1"/>
              </a:solidFill>
              <a:latin typeface="Calibri"/>
              <a:ea typeface="Calibri"/>
              <a:cs typeface="Calibri"/>
              <a:sym typeface="Calibri"/>
            </a:endParaRPr>
          </a:p>
          <a:p>
            <a:pPr indent="-369569" lvl="1" marL="914400" marR="0" rtl="0" algn="l">
              <a:lnSpc>
                <a:spcPct val="115000"/>
              </a:lnSpc>
              <a:spcBef>
                <a:spcPts val="0"/>
              </a:spcBef>
              <a:spcAft>
                <a:spcPts val="0"/>
              </a:spcAft>
              <a:buClr>
                <a:schemeClr val="dk1"/>
              </a:buClr>
              <a:buSzPct val="100000"/>
              <a:buFont typeface="Calibri"/>
              <a:buChar char="○"/>
            </a:pPr>
            <a:r>
              <a:rPr lang="en-US" sz="2400">
                <a:solidFill>
                  <a:schemeClr val="dk1"/>
                </a:solidFill>
                <a:latin typeface="Calibri"/>
                <a:ea typeface="Calibri"/>
                <a:cs typeface="Calibri"/>
                <a:sym typeface="Calibri"/>
              </a:rPr>
              <a:t>Consistent communication and follow through </a:t>
            </a:r>
            <a:endParaRPr sz="2400">
              <a:solidFill>
                <a:schemeClr val="dk1"/>
              </a:solidFill>
              <a:latin typeface="Calibri"/>
              <a:ea typeface="Calibri"/>
              <a:cs typeface="Calibri"/>
              <a:sym typeface="Calibri"/>
            </a:endParaRPr>
          </a:p>
          <a:p>
            <a:pPr indent="-369570" lvl="0" marL="457200" marR="0" rtl="0" algn="l">
              <a:lnSpc>
                <a:spcPct val="115000"/>
              </a:lnSpc>
              <a:spcBef>
                <a:spcPts val="0"/>
              </a:spcBef>
              <a:spcAft>
                <a:spcPts val="0"/>
              </a:spcAft>
              <a:buClr>
                <a:schemeClr val="dk1"/>
              </a:buClr>
              <a:buSzPct val="100000"/>
              <a:buFont typeface="Calibri"/>
              <a:buChar char="●"/>
            </a:pPr>
            <a:r>
              <a:rPr b="1" i="1" lang="en-US" sz="2400">
                <a:solidFill>
                  <a:schemeClr val="dk1"/>
                </a:solidFill>
                <a:latin typeface="Calibri"/>
                <a:ea typeface="Calibri"/>
                <a:cs typeface="Calibri"/>
                <a:sym typeface="Calibri"/>
              </a:rPr>
              <a:t>Delivery - Showcase</a:t>
            </a:r>
            <a:endParaRPr b="1" i="1" sz="2400">
              <a:solidFill>
                <a:schemeClr val="dk1"/>
              </a:solidFill>
              <a:latin typeface="Calibri"/>
              <a:ea typeface="Calibri"/>
              <a:cs typeface="Calibri"/>
              <a:sym typeface="Calibri"/>
            </a:endParaRPr>
          </a:p>
          <a:p>
            <a:pPr indent="-369569" lvl="1" marL="914400" marR="0" rtl="0" algn="l">
              <a:lnSpc>
                <a:spcPct val="115000"/>
              </a:lnSpc>
              <a:spcBef>
                <a:spcPts val="0"/>
              </a:spcBef>
              <a:spcAft>
                <a:spcPts val="0"/>
              </a:spcAft>
              <a:buClr>
                <a:schemeClr val="dk1"/>
              </a:buClr>
              <a:buSzPct val="100000"/>
              <a:buFont typeface="Calibri"/>
              <a:buChar char="○"/>
            </a:pPr>
            <a:r>
              <a:rPr lang="en-US" sz="2400">
                <a:solidFill>
                  <a:schemeClr val="dk1"/>
                </a:solidFill>
                <a:latin typeface="Calibri"/>
                <a:ea typeface="Calibri"/>
                <a:cs typeface="Calibri"/>
                <a:sym typeface="Calibri"/>
              </a:rPr>
              <a:t>RCTV, Class Meetings, Meeting and Greeting, Community Presentations, Visibility &amp; positive interactions with stakeholders, accountability for unaligned actions</a:t>
            </a:r>
            <a:endParaRPr sz="2400">
              <a:solidFill>
                <a:schemeClr val="dk1"/>
              </a:solidFill>
              <a:latin typeface="Calibri"/>
              <a:ea typeface="Calibri"/>
              <a:cs typeface="Calibri"/>
              <a:sym typeface="Calibri"/>
            </a:endParaRPr>
          </a:p>
          <a:p>
            <a:pPr indent="-369569" lvl="1" marL="914400" marR="0" rtl="0" algn="l">
              <a:lnSpc>
                <a:spcPct val="115000"/>
              </a:lnSpc>
              <a:spcBef>
                <a:spcPts val="0"/>
              </a:spcBef>
              <a:spcAft>
                <a:spcPts val="0"/>
              </a:spcAft>
              <a:buClr>
                <a:schemeClr val="dk1"/>
              </a:buClr>
              <a:buSzPct val="100000"/>
              <a:buFont typeface="Calibri"/>
              <a:buChar char="○"/>
            </a:pPr>
            <a:r>
              <a:rPr lang="en-US" sz="2400">
                <a:solidFill>
                  <a:schemeClr val="dk1"/>
                </a:solidFill>
                <a:latin typeface="Calibri"/>
                <a:ea typeface="Calibri"/>
                <a:cs typeface="Calibri"/>
                <a:sym typeface="Calibri"/>
              </a:rPr>
              <a:t>Celebrating what we value. In Class, Assemblies, RCTV, Newsletters &amp; Social Media. Jags of the Month / Year, Rockstar, Parent Volunteers, Spot the Jag, Underclass Awards, Moving up Ceremony, Athletic &amp; Activity accolades, Honors Night, Graduation</a:t>
            </a:r>
            <a:endParaRPr sz="2400">
              <a:solidFill>
                <a:schemeClr val="dk1"/>
              </a:solidFill>
              <a:latin typeface="Calibri"/>
              <a:ea typeface="Calibri"/>
              <a:cs typeface="Calibri"/>
              <a:sym typeface="Calibri"/>
            </a:endParaRPr>
          </a:p>
          <a:p>
            <a:pPr indent="0" lvl="0" marL="914400" marR="0" rtl="0" algn="l">
              <a:lnSpc>
                <a:spcPct val="115000"/>
              </a:lnSpc>
              <a:spcBef>
                <a:spcPts val="0"/>
              </a:spcBef>
              <a:spcAft>
                <a:spcPts val="0"/>
              </a:spcAft>
              <a:buNone/>
            </a:pPr>
            <a:r>
              <a:t/>
            </a:r>
            <a:endParaRPr sz="2400">
              <a:solidFill>
                <a:srgbClr val="888888"/>
              </a:solidFill>
              <a:latin typeface="Calibri"/>
              <a:ea typeface="Calibri"/>
              <a:cs typeface="Calibri"/>
              <a:sym typeface="Calibri"/>
            </a:endParaRPr>
          </a:p>
          <a:p>
            <a:pPr indent="0" lvl="0" marL="457200" marR="0" rtl="0" algn="l">
              <a:lnSpc>
                <a:spcPct val="115000"/>
              </a:lnSpc>
              <a:spcBef>
                <a:spcPts val="0"/>
              </a:spcBef>
              <a:spcAft>
                <a:spcPts val="0"/>
              </a:spcAft>
              <a:buNone/>
            </a:pPr>
            <a:r>
              <a:rPr lang="en-US" sz="2400">
                <a:solidFill>
                  <a:srgbClr val="888888"/>
                </a:solidFill>
                <a:latin typeface="Calibri"/>
                <a:ea typeface="Calibri"/>
                <a:cs typeface="Calibri"/>
                <a:sym typeface="Calibri"/>
              </a:rPr>
              <a:t>	</a:t>
            </a:r>
            <a:endParaRPr sz="2400">
              <a:solidFill>
                <a:srgbClr val="888888"/>
              </a:solidFill>
              <a:latin typeface="Calibri"/>
              <a:ea typeface="Calibri"/>
              <a:cs typeface="Calibri"/>
              <a:sym typeface="Calibri"/>
            </a:endParaRPr>
          </a:p>
        </p:txBody>
      </p:sp>
      <p:sp>
        <p:nvSpPr>
          <p:cNvPr id="367" name="Google Shape;367;g212fe92a2e9_0_3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368" name="Google Shape;368;g212fe92a2e9_0_32"/>
          <p:cNvPicPr preferRelativeResize="0"/>
          <p:nvPr/>
        </p:nvPicPr>
        <p:blipFill>
          <a:blip r:embed="rId4">
            <a:alphaModFix/>
          </a:blip>
          <a:stretch>
            <a:fillRect/>
          </a:stretch>
        </p:blipFill>
        <p:spPr>
          <a:xfrm>
            <a:off x="9575500" y="0"/>
            <a:ext cx="2552275" cy="16764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pic>
        <p:nvPicPr>
          <p:cNvPr id="374" name="Google Shape;374;p14"/>
          <p:cNvPicPr preferRelativeResize="0"/>
          <p:nvPr/>
        </p:nvPicPr>
        <p:blipFill rotWithShape="1">
          <a:blip r:embed="rId3">
            <a:alphaModFix/>
          </a:blip>
          <a:srcRect b="0" l="0" r="0" t="0"/>
          <a:stretch/>
        </p:blipFill>
        <p:spPr>
          <a:xfrm>
            <a:off x="-88028" y="1113359"/>
            <a:ext cx="12368052" cy="8233932"/>
          </a:xfrm>
          <a:prstGeom prst="rect">
            <a:avLst/>
          </a:prstGeom>
          <a:noFill/>
          <a:ln>
            <a:noFill/>
          </a:ln>
        </p:spPr>
      </p:pic>
      <p:sp>
        <p:nvSpPr>
          <p:cNvPr id="375" name="Google Shape;375;p14"/>
          <p:cNvSpPr/>
          <p:nvPr/>
        </p:nvSpPr>
        <p:spPr>
          <a:xfrm rot="5400000">
            <a:off x="4308068" y="-4396096"/>
            <a:ext cx="3657598" cy="12449794"/>
          </a:xfrm>
          <a:prstGeom prst="rect">
            <a:avLst/>
          </a:prstGeom>
          <a:gradFill>
            <a:gsLst>
              <a:gs pos="0">
                <a:srgbClr val="F5F7FC"/>
              </a:gs>
              <a:gs pos="50000">
                <a:srgbClr val="F5F7FC"/>
              </a:gs>
              <a:gs pos="73000">
                <a:srgbClr val="FFFFFF">
                  <a:alpha val="0"/>
                </a:srgbClr>
              </a:gs>
              <a:gs pos="100000">
                <a:srgbClr val="FFFFFF">
                  <a:alpha val="0"/>
                </a:srgbClr>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76" name="Google Shape;376;p14"/>
          <p:cNvSpPr txBox="1"/>
          <p:nvPr>
            <p:ph idx="1" type="body"/>
          </p:nvPr>
        </p:nvSpPr>
        <p:spPr>
          <a:xfrm>
            <a:off x="1076960" y="2255521"/>
            <a:ext cx="10270500" cy="8715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88888"/>
              </a:buClr>
              <a:buSzPts val="3600"/>
              <a:buNone/>
            </a:pPr>
            <a:r>
              <a:rPr b="1" lang="en-US" sz="3600">
                <a:solidFill>
                  <a:schemeClr val="dk1"/>
                </a:solidFill>
                <a:latin typeface="Open Sans"/>
                <a:ea typeface="Open Sans"/>
                <a:cs typeface="Open Sans"/>
                <a:sym typeface="Open Sans"/>
              </a:rPr>
              <a:t>Questions</a:t>
            </a:r>
            <a:endParaRPr b="1" sz="3600">
              <a:solidFill>
                <a:schemeClr val="dk1"/>
              </a:solidFill>
              <a:latin typeface="Open Sans"/>
              <a:ea typeface="Open Sans"/>
              <a:cs typeface="Open Sans"/>
              <a:sym typeface="Open Sans"/>
            </a:endParaRPr>
          </a:p>
        </p:txBody>
      </p:sp>
      <p:pic>
        <p:nvPicPr>
          <p:cNvPr id="377" name="Google Shape;377;p14"/>
          <p:cNvPicPr preferRelativeResize="0"/>
          <p:nvPr/>
        </p:nvPicPr>
        <p:blipFill rotWithShape="1">
          <a:blip r:embed="rId4">
            <a:alphaModFix/>
          </a:blip>
          <a:srcRect b="0" l="0" r="0" t="0"/>
          <a:stretch/>
        </p:blipFill>
        <p:spPr>
          <a:xfrm>
            <a:off x="3298785" y="-27904"/>
            <a:ext cx="5706319" cy="2282527"/>
          </a:xfrm>
          <a:prstGeom prst="rect">
            <a:avLst/>
          </a:prstGeom>
          <a:noFill/>
          <a:ln>
            <a:noFill/>
          </a:ln>
        </p:spPr>
      </p:pic>
      <p:sp>
        <p:nvSpPr>
          <p:cNvPr id="378" name="Google Shape;378;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2022-08-23T19:43:02Z</dcterms:created>
  <dc:creator>Microsoft Office User</dc:creator>
</cp:coreProperties>
</file>